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0"/>
  </p:notesMasterIdLst>
  <p:sldIdLst>
    <p:sldId id="256" r:id="rId2"/>
    <p:sldId id="257" r:id="rId3"/>
    <p:sldId id="344" r:id="rId4"/>
    <p:sldId id="346" r:id="rId5"/>
    <p:sldId id="347" r:id="rId6"/>
    <p:sldId id="386" r:id="rId7"/>
    <p:sldId id="348" r:id="rId8"/>
    <p:sldId id="349" r:id="rId9"/>
    <p:sldId id="350" r:id="rId10"/>
    <p:sldId id="345" r:id="rId11"/>
    <p:sldId id="376" r:id="rId12"/>
    <p:sldId id="389" r:id="rId13"/>
    <p:sldId id="378" r:id="rId14"/>
    <p:sldId id="354" r:id="rId15"/>
    <p:sldId id="356" r:id="rId16"/>
    <p:sldId id="357" r:id="rId17"/>
    <p:sldId id="360" r:id="rId18"/>
    <p:sldId id="362" r:id="rId19"/>
    <p:sldId id="351" r:id="rId20"/>
    <p:sldId id="358" r:id="rId21"/>
    <p:sldId id="364" r:id="rId22"/>
    <p:sldId id="359" r:id="rId23"/>
    <p:sldId id="365" r:id="rId24"/>
    <p:sldId id="366" r:id="rId25"/>
    <p:sldId id="377" r:id="rId26"/>
    <p:sldId id="388" r:id="rId27"/>
    <p:sldId id="361" r:id="rId28"/>
    <p:sldId id="352" r:id="rId29"/>
    <p:sldId id="363" r:id="rId30"/>
    <p:sldId id="381" r:id="rId31"/>
    <p:sldId id="380" r:id="rId32"/>
    <p:sldId id="373" r:id="rId33"/>
    <p:sldId id="382" r:id="rId34"/>
    <p:sldId id="374" r:id="rId35"/>
    <p:sldId id="384" r:id="rId36"/>
    <p:sldId id="379" r:id="rId37"/>
    <p:sldId id="387" r:id="rId38"/>
    <p:sldId id="38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C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A2218-C2F6-4027-AFAC-D6FB3E69CA1C}" v="127" dt="2021-05-17T21:37:21.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7474" autoAdjust="0"/>
  </p:normalViewPr>
  <p:slideViewPr>
    <p:cSldViewPr snapToGrid="0">
      <p:cViewPr>
        <p:scale>
          <a:sx n="100" d="100"/>
          <a:sy n="100" d="100"/>
        </p:scale>
        <p:origin x="123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s Dalamagkas" userId="d8fa8ad5d6383732" providerId="LiveId" clId="{F7C650EF-6BE2-4514-9328-278956F45FBE}"/>
    <pc:docChg chg="undo custSel mod addSld delSld modSld sldOrd">
      <pc:chgData name="Christos Dalamagkas" userId="d8fa8ad5d6383732" providerId="LiveId" clId="{F7C650EF-6BE2-4514-9328-278956F45FBE}" dt="2020-11-09T23:24:18.764" v="15065" actId="47"/>
      <pc:docMkLst>
        <pc:docMk/>
      </pc:docMkLst>
      <pc:sldChg chg="modSp">
        <pc:chgData name="Christos Dalamagkas" userId="d8fa8ad5d6383732" providerId="LiveId" clId="{F7C650EF-6BE2-4514-9328-278956F45FBE}" dt="2020-11-07T22:48:10.425" v="61"/>
        <pc:sldMkLst>
          <pc:docMk/>
          <pc:sldMk cId="334740037" sldId="256"/>
        </pc:sldMkLst>
        <pc:spChg chg="mod">
          <ac:chgData name="Christos Dalamagkas" userId="d8fa8ad5d6383732" providerId="LiveId" clId="{F7C650EF-6BE2-4514-9328-278956F45FBE}" dt="2020-11-07T22:48:10.425" v="61"/>
          <ac:spMkLst>
            <pc:docMk/>
            <pc:sldMk cId="334740037" sldId="256"/>
            <ac:spMk id="2" creationId="{9BE0D5DB-A3BF-4F60-8AE7-600E06B4B4FD}"/>
          </ac:spMkLst>
        </pc:spChg>
        <pc:spChg chg="mod">
          <ac:chgData name="Christos Dalamagkas" userId="d8fa8ad5d6383732" providerId="LiveId" clId="{F7C650EF-6BE2-4514-9328-278956F45FBE}" dt="2020-11-07T22:48:10.425" v="61"/>
          <ac:spMkLst>
            <pc:docMk/>
            <pc:sldMk cId="334740037" sldId="256"/>
            <ac:spMk id="3" creationId="{8B4B1550-A8ED-4E5A-9E68-C3518BB49B80}"/>
          </ac:spMkLst>
        </pc:spChg>
      </pc:sldChg>
      <pc:sldChg chg="modSp mod">
        <pc:chgData name="Christos Dalamagkas" userId="d8fa8ad5d6383732" providerId="LiveId" clId="{F7C650EF-6BE2-4514-9328-278956F45FBE}" dt="2020-11-07T22:48:10.425" v="61"/>
        <pc:sldMkLst>
          <pc:docMk/>
          <pc:sldMk cId="4150453700" sldId="257"/>
        </pc:sldMkLst>
        <pc:spChg chg="mod">
          <ac:chgData name="Christos Dalamagkas" userId="d8fa8ad5d6383732" providerId="LiveId" clId="{F7C650EF-6BE2-4514-9328-278956F45FBE}" dt="2020-11-07T22:48:10.425" v="61"/>
          <ac:spMkLst>
            <pc:docMk/>
            <pc:sldMk cId="4150453700" sldId="257"/>
            <ac:spMk id="2" creationId="{21BE1334-B518-4B81-80BC-6D3967C73C15}"/>
          </ac:spMkLst>
        </pc:spChg>
        <pc:spChg chg="mod">
          <ac:chgData name="Christos Dalamagkas" userId="d8fa8ad5d6383732" providerId="LiveId" clId="{F7C650EF-6BE2-4514-9328-278956F45FBE}" dt="2020-11-07T22:48:10.425" v="61"/>
          <ac:spMkLst>
            <pc:docMk/>
            <pc:sldMk cId="4150453700" sldId="257"/>
            <ac:spMk id="3" creationId="{DF0B21A6-AAED-4F92-8754-AA37F5F0235E}"/>
          </ac:spMkLst>
        </pc:spChg>
      </pc:sldChg>
      <pc:sldChg chg="addSp delSp modSp mod ord">
        <pc:chgData name="Christos Dalamagkas" userId="d8fa8ad5d6383732" providerId="LiveId" clId="{F7C650EF-6BE2-4514-9328-278956F45FBE}" dt="2020-11-07T23:08:03.258" v="252" actId="1076"/>
        <pc:sldMkLst>
          <pc:docMk/>
          <pc:sldMk cId="4079845006" sldId="258"/>
        </pc:sldMkLst>
        <pc:spChg chg="mod">
          <ac:chgData name="Christos Dalamagkas" userId="d8fa8ad5d6383732" providerId="LiveId" clId="{F7C650EF-6BE2-4514-9328-278956F45FBE}" dt="2020-11-07T22:49:53.346" v="87" actId="26606"/>
          <ac:spMkLst>
            <pc:docMk/>
            <pc:sldMk cId="4079845006" sldId="258"/>
            <ac:spMk id="2" creationId="{906146E0-1105-49B0-B55D-D067E0522E02}"/>
          </ac:spMkLst>
        </pc:spChg>
        <pc:spChg chg="mod ord">
          <ac:chgData name="Christos Dalamagkas" userId="d8fa8ad5d6383732" providerId="LiveId" clId="{F7C650EF-6BE2-4514-9328-278956F45FBE}" dt="2020-11-07T22:49:53.346" v="87" actId="26606"/>
          <ac:spMkLst>
            <pc:docMk/>
            <pc:sldMk cId="4079845006" sldId="258"/>
            <ac:spMk id="3" creationId="{9D9EB587-9157-4A5D-AE64-6D69AC01EA5F}"/>
          </ac:spMkLst>
        </pc:spChg>
        <pc:spChg chg="add mod">
          <ac:chgData name="Christos Dalamagkas" userId="d8fa8ad5d6383732" providerId="LiveId" clId="{F7C650EF-6BE2-4514-9328-278956F45FBE}" dt="2020-11-07T23:08:03.258" v="252" actId="1076"/>
          <ac:spMkLst>
            <pc:docMk/>
            <pc:sldMk cId="4079845006" sldId="258"/>
            <ac:spMk id="4" creationId="{E72B3845-9915-466E-856D-95BB3457F202}"/>
          </ac:spMkLst>
        </pc:spChg>
        <pc:spChg chg="add del">
          <ac:chgData name="Christos Dalamagkas" userId="d8fa8ad5d6383732" providerId="LiveId" clId="{F7C650EF-6BE2-4514-9328-278956F45FBE}" dt="2020-11-07T22:49:53.346" v="87" actId="26606"/>
          <ac:spMkLst>
            <pc:docMk/>
            <pc:sldMk cId="4079845006" sldId="258"/>
            <ac:spMk id="11" creationId="{C33BF9DD-8A45-4EEE-B231-0A14D322E5F9}"/>
          </ac:spMkLst>
        </pc:spChg>
        <pc:spChg chg="add del">
          <ac:chgData name="Christos Dalamagkas" userId="d8fa8ad5d6383732" providerId="LiveId" clId="{F7C650EF-6BE2-4514-9328-278956F45FBE}" dt="2020-11-07T22:49:53.346" v="87" actId="26606"/>
          <ac:spMkLst>
            <pc:docMk/>
            <pc:sldMk cId="4079845006" sldId="258"/>
            <ac:spMk id="15" creationId="{D5FBCAC9-BD8B-4F3B-AD74-EF37D4211349}"/>
          </ac:spMkLst>
        </pc:spChg>
        <pc:spChg chg="add del">
          <ac:chgData name="Christos Dalamagkas" userId="d8fa8ad5d6383732" providerId="LiveId" clId="{F7C650EF-6BE2-4514-9328-278956F45FBE}" dt="2020-11-07T22:49:53.346" v="87" actId="26606"/>
          <ac:spMkLst>
            <pc:docMk/>
            <pc:sldMk cId="4079845006" sldId="258"/>
            <ac:spMk id="17" creationId="{9556C5A8-AD7E-4CE7-87BE-9EA3B5E1786F}"/>
          </ac:spMkLst>
        </pc:spChg>
        <pc:spChg chg="add">
          <ac:chgData name="Christos Dalamagkas" userId="d8fa8ad5d6383732" providerId="LiveId" clId="{F7C650EF-6BE2-4514-9328-278956F45FBE}" dt="2020-11-07T22:49:53.346" v="87" actId="26606"/>
          <ac:spMkLst>
            <pc:docMk/>
            <pc:sldMk cId="4079845006" sldId="258"/>
            <ac:spMk id="22" creationId="{52ABB703-2B0E-4C3B-B4A2-F3973548E561}"/>
          </ac:spMkLst>
        </pc:spChg>
        <pc:spChg chg="add">
          <ac:chgData name="Christos Dalamagkas" userId="d8fa8ad5d6383732" providerId="LiveId" clId="{F7C650EF-6BE2-4514-9328-278956F45FBE}" dt="2020-11-07T22:49:53.346" v="87" actId="26606"/>
          <ac:spMkLst>
            <pc:docMk/>
            <pc:sldMk cId="4079845006" sldId="258"/>
            <ac:spMk id="26" creationId="{E95DA498-D9A2-4DA9-B9DA-B3776E08CF7E}"/>
          </ac:spMkLst>
        </pc:spChg>
        <pc:spChg chg="add">
          <ac:chgData name="Christos Dalamagkas" userId="d8fa8ad5d6383732" providerId="LiveId" clId="{F7C650EF-6BE2-4514-9328-278956F45FBE}" dt="2020-11-07T22:49:53.346" v="87" actId="26606"/>
          <ac:spMkLst>
            <pc:docMk/>
            <pc:sldMk cId="4079845006" sldId="258"/>
            <ac:spMk id="28" creationId="{82A73093-4B9D-420D-B17E-52293703A1D4}"/>
          </ac:spMkLst>
        </pc:spChg>
        <pc:picChg chg="mod modCrop">
          <ac:chgData name="Christos Dalamagkas" userId="d8fa8ad5d6383732" providerId="LiveId" clId="{F7C650EF-6BE2-4514-9328-278956F45FBE}" dt="2020-11-07T23:07:58.320" v="251" actId="14100"/>
          <ac:picMkLst>
            <pc:docMk/>
            <pc:sldMk cId="4079845006" sldId="258"/>
            <ac:picMk id="6" creationId="{F9B8B209-DA40-4BE8-B850-8B6DE951CFD0}"/>
          </ac:picMkLst>
        </pc:picChg>
        <pc:cxnChg chg="add del">
          <ac:chgData name="Christos Dalamagkas" userId="d8fa8ad5d6383732" providerId="LiveId" clId="{F7C650EF-6BE2-4514-9328-278956F45FBE}" dt="2020-11-07T22:49:53.346" v="87" actId="26606"/>
          <ac:cxnSpMkLst>
            <pc:docMk/>
            <pc:sldMk cId="4079845006" sldId="258"/>
            <ac:cxnSpMk id="13" creationId="{9020DCC9-F851-4562-BB20-1AB3C51BFD08}"/>
          </ac:cxnSpMkLst>
        </pc:cxnChg>
        <pc:cxnChg chg="add">
          <ac:chgData name="Christos Dalamagkas" userId="d8fa8ad5d6383732" providerId="LiveId" clId="{F7C650EF-6BE2-4514-9328-278956F45FBE}" dt="2020-11-07T22:49:53.346" v="87" actId="26606"/>
          <ac:cxnSpMkLst>
            <pc:docMk/>
            <pc:sldMk cId="4079845006" sldId="258"/>
            <ac:cxnSpMk id="24" creationId="{9C21570E-E159-49A6-9891-FA397B7A92D3}"/>
          </ac:cxnSpMkLst>
        </pc:cxnChg>
      </pc:sldChg>
      <pc:sldChg chg="modSp mod">
        <pc:chgData name="Christos Dalamagkas" userId="d8fa8ad5d6383732" providerId="LiveId" clId="{F7C650EF-6BE2-4514-9328-278956F45FBE}" dt="2020-11-07T22:48:10.645" v="65" actId="27636"/>
        <pc:sldMkLst>
          <pc:docMk/>
          <pc:sldMk cId="1497716693" sldId="259"/>
        </pc:sldMkLst>
        <pc:spChg chg="mod">
          <ac:chgData name="Christos Dalamagkas" userId="d8fa8ad5d6383732" providerId="LiveId" clId="{F7C650EF-6BE2-4514-9328-278956F45FBE}" dt="2020-11-07T22:48:10.425" v="61"/>
          <ac:spMkLst>
            <pc:docMk/>
            <pc:sldMk cId="1497716693" sldId="259"/>
            <ac:spMk id="2" creationId="{9068DF87-89C9-4B6D-B0AB-456CEEBB714D}"/>
          </ac:spMkLst>
        </pc:spChg>
        <pc:spChg chg="mod">
          <ac:chgData name="Christos Dalamagkas" userId="d8fa8ad5d6383732" providerId="LiveId" clId="{F7C650EF-6BE2-4514-9328-278956F45FBE}" dt="2020-11-07T22:48:10.645" v="65" actId="27636"/>
          <ac:spMkLst>
            <pc:docMk/>
            <pc:sldMk cId="1497716693" sldId="259"/>
            <ac:spMk id="4" creationId="{1999E247-7C42-4666-8020-9EC675A464C8}"/>
          </ac:spMkLst>
        </pc:spChg>
      </pc:sldChg>
      <pc:sldChg chg="addSp modSp mod setBg">
        <pc:chgData name="Christos Dalamagkas" userId="d8fa8ad5d6383732" providerId="LiveId" clId="{F7C650EF-6BE2-4514-9328-278956F45FBE}" dt="2020-11-07T22:52:16.664" v="141" actId="20577"/>
        <pc:sldMkLst>
          <pc:docMk/>
          <pc:sldMk cId="3215659330" sldId="260"/>
        </pc:sldMkLst>
        <pc:spChg chg="mod">
          <ac:chgData name="Christos Dalamagkas" userId="d8fa8ad5d6383732" providerId="LiveId" clId="{F7C650EF-6BE2-4514-9328-278956F45FBE}" dt="2020-11-07T22:49:33.312" v="81" actId="26606"/>
          <ac:spMkLst>
            <pc:docMk/>
            <pc:sldMk cId="3215659330" sldId="260"/>
            <ac:spMk id="2" creationId="{906146E0-1105-49B0-B55D-D067E0522E02}"/>
          </ac:spMkLst>
        </pc:spChg>
        <pc:spChg chg="mod ord">
          <ac:chgData name="Christos Dalamagkas" userId="d8fa8ad5d6383732" providerId="LiveId" clId="{F7C650EF-6BE2-4514-9328-278956F45FBE}" dt="2020-11-07T22:52:16.664" v="141" actId="20577"/>
          <ac:spMkLst>
            <pc:docMk/>
            <pc:sldMk cId="3215659330" sldId="260"/>
            <ac:spMk id="3" creationId="{9D9EB587-9157-4A5D-AE64-6D69AC01EA5F}"/>
          </ac:spMkLst>
        </pc:spChg>
        <pc:spChg chg="add">
          <ac:chgData name="Christos Dalamagkas" userId="d8fa8ad5d6383732" providerId="LiveId" clId="{F7C650EF-6BE2-4514-9328-278956F45FBE}" dt="2020-11-07T22:49:33.312" v="81" actId="26606"/>
          <ac:spMkLst>
            <pc:docMk/>
            <pc:sldMk cId="3215659330" sldId="260"/>
            <ac:spMk id="11" creationId="{52ABB703-2B0E-4C3B-B4A2-F3973548E561}"/>
          </ac:spMkLst>
        </pc:spChg>
        <pc:spChg chg="add">
          <ac:chgData name="Christos Dalamagkas" userId="d8fa8ad5d6383732" providerId="LiveId" clId="{F7C650EF-6BE2-4514-9328-278956F45FBE}" dt="2020-11-07T22:49:33.312" v="81" actId="26606"/>
          <ac:spMkLst>
            <pc:docMk/>
            <pc:sldMk cId="3215659330" sldId="260"/>
            <ac:spMk id="15" creationId="{E95DA498-D9A2-4DA9-B9DA-B3776E08CF7E}"/>
          </ac:spMkLst>
        </pc:spChg>
        <pc:spChg chg="add">
          <ac:chgData name="Christos Dalamagkas" userId="d8fa8ad5d6383732" providerId="LiveId" clId="{F7C650EF-6BE2-4514-9328-278956F45FBE}" dt="2020-11-07T22:49:33.312" v="81" actId="26606"/>
          <ac:spMkLst>
            <pc:docMk/>
            <pc:sldMk cId="3215659330" sldId="260"/>
            <ac:spMk id="17" creationId="{82A73093-4B9D-420D-B17E-52293703A1D4}"/>
          </ac:spMkLst>
        </pc:spChg>
        <pc:picChg chg="mod">
          <ac:chgData name="Christos Dalamagkas" userId="d8fa8ad5d6383732" providerId="LiveId" clId="{F7C650EF-6BE2-4514-9328-278956F45FBE}" dt="2020-11-07T22:49:38.811" v="83" actId="14100"/>
          <ac:picMkLst>
            <pc:docMk/>
            <pc:sldMk cId="3215659330" sldId="260"/>
            <ac:picMk id="6" creationId="{F9B8B209-DA40-4BE8-B850-8B6DE951CFD0}"/>
          </ac:picMkLst>
        </pc:picChg>
        <pc:cxnChg chg="add">
          <ac:chgData name="Christos Dalamagkas" userId="d8fa8ad5d6383732" providerId="LiveId" clId="{F7C650EF-6BE2-4514-9328-278956F45FBE}" dt="2020-11-07T22:49:33.312" v="81" actId="26606"/>
          <ac:cxnSpMkLst>
            <pc:docMk/>
            <pc:sldMk cId="3215659330" sldId="260"/>
            <ac:cxnSpMk id="13" creationId="{9C21570E-E159-49A6-9891-FA397B7A92D3}"/>
          </ac:cxnSpMkLst>
        </pc:cxnChg>
      </pc:sldChg>
      <pc:sldChg chg="addSp delSp modSp mod">
        <pc:chgData name="Christos Dalamagkas" userId="d8fa8ad5d6383732" providerId="LiveId" clId="{F7C650EF-6BE2-4514-9328-278956F45FBE}" dt="2020-11-07T22:53:51.615" v="190" actId="20577"/>
        <pc:sldMkLst>
          <pc:docMk/>
          <pc:sldMk cId="1559926085" sldId="261"/>
        </pc:sldMkLst>
        <pc:spChg chg="mod">
          <ac:chgData name="Christos Dalamagkas" userId="d8fa8ad5d6383732" providerId="LiveId" clId="{F7C650EF-6BE2-4514-9328-278956F45FBE}" dt="2020-11-07T22:49:48.307" v="86" actId="26606"/>
          <ac:spMkLst>
            <pc:docMk/>
            <pc:sldMk cId="1559926085" sldId="261"/>
            <ac:spMk id="2" creationId="{E3F62E9D-79A1-4BD6-AD04-E6CE83B2C105}"/>
          </ac:spMkLst>
        </pc:spChg>
        <pc:spChg chg="mod ord">
          <ac:chgData name="Christos Dalamagkas" userId="d8fa8ad5d6383732" providerId="LiveId" clId="{F7C650EF-6BE2-4514-9328-278956F45FBE}" dt="2020-11-07T22:53:51.615" v="190" actId="20577"/>
          <ac:spMkLst>
            <pc:docMk/>
            <pc:sldMk cId="1559926085" sldId="261"/>
            <ac:spMk id="3" creationId="{9C587EBB-2300-4A85-8C44-DE11A420B11C}"/>
          </ac:spMkLst>
        </pc:spChg>
        <pc:spChg chg="add">
          <ac:chgData name="Christos Dalamagkas" userId="d8fa8ad5d6383732" providerId="LiveId" clId="{F7C650EF-6BE2-4514-9328-278956F45FBE}" dt="2020-11-07T22:51:29.533" v="99" actId="22"/>
          <ac:spMkLst>
            <pc:docMk/>
            <pc:sldMk cId="1559926085" sldId="261"/>
            <ac:spMk id="5" creationId="{964BD0EC-6AA6-470F-9F47-558E5AC3132C}"/>
          </ac:spMkLst>
        </pc:spChg>
        <pc:spChg chg="add del">
          <ac:chgData name="Christos Dalamagkas" userId="d8fa8ad5d6383732" providerId="LiveId" clId="{F7C650EF-6BE2-4514-9328-278956F45FBE}" dt="2020-11-07T22:49:48.298" v="85" actId="26606"/>
          <ac:spMkLst>
            <pc:docMk/>
            <pc:sldMk cId="1559926085" sldId="261"/>
            <ac:spMk id="9" creationId="{C33BF9DD-8A45-4EEE-B231-0A14D322E5F9}"/>
          </ac:spMkLst>
        </pc:spChg>
        <pc:spChg chg="add del">
          <ac:chgData name="Christos Dalamagkas" userId="d8fa8ad5d6383732" providerId="LiveId" clId="{F7C650EF-6BE2-4514-9328-278956F45FBE}" dt="2020-11-07T22:49:48.298" v="85" actId="26606"/>
          <ac:spMkLst>
            <pc:docMk/>
            <pc:sldMk cId="1559926085" sldId="261"/>
            <ac:spMk id="13" creationId="{D5FBCAC9-BD8B-4F3B-AD74-EF37D4211349}"/>
          </ac:spMkLst>
        </pc:spChg>
        <pc:spChg chg="add del">
          <ac:chgData name="Christos Dalamagkas" userId="d8fa8ad5d6383732" providerId="LiveId" clId="{F7C650EF-6BE2-4514-9328-278956F45FBE}" dt="2020-11-07T22:49:48.298" v="85" actId="26606"/>
          <ac:spMkLst>
            <pc:docMk/>
            <pc:sldMk cId="1559926085" sldId="261"/>
            <ac:spMk id="15" creationId="{9556C5A8-AD7E-4CE7-87BE-9EA3B5E1786F}"/>
          </ac:spMkLst>
        </pc:spChg>
        <pc:spChg chg="add">
          <ac:chgData name="Christos Dalamagkas" userId="d8fa8ad5d6383732" providerId="LiveId" clId="{F7C650EF-6BE2-4514-9328-278956F45FBE}" dt="2020-11-07T22:49:48.307" v="86" actId="26606"/>
          <ac:spMkLst>
            <pc:docMk/>
            <pc:sldMk cId="1559926085" sldId="261"/>
            <ac:spMk id="17" creationId="{52ABB703-2B0E-4C3B-B4A2-F3973548E561}"/>
          </ac:spMkLst>
        </pc:spChg>
        <pc:spChg chg="add">
          <ac:chgData name="Christos Dalamagkas" userId="d8fa8ad5d6383732" providerId="LiveId" clId="{F7C650EF-6BE2-4514-9328-278956F45FBE}" dt="2020-11-07T22:49:48.307" v="86" actId="26606"/>
          <ac:spMkLst>
            <pc:docMk/>
            <pc:sldMk cId="1559926085" sldId="261"/>
            <ac:spMk id="19" creationId="{E95DA498-D9A2-4DA9-B9DA-B3776E08CF7E}"/>
          </ac:spMkLst>
        </pc:spChg>
        <pc:spChg chg="add">
          <ac:chgData name="Christos Dalamagkas" userId="d8fa8ad5d6383732" providerId="LiveId" clId="{F7C650EF-6BE2-4514-9328-278956F45FBE}" dt="2020-11-07T22:49:48.307" v="86" actId="26606"/>
          <ac:spMkLst>
            <pc:docMk/>
            <pc:sldMk cId="1559926085" sldId="261"/>
            <ac:spMk id="20" creationId="{82A73093-4B9D-420D-B17E-52293703A1D4}"/>
          </ac:spMkLst>
        </pc:spChg>
        <pc:picChg chg="mod">
          <ac:chgData name="Christos Dalamagkas" userId="d8fa8ad5d6383732" providerId="LiveId" clId="{F7C650EF-6BE2-4514-9328-278956F45FBE}" dt="2020-11-07T22:51:22.326" v="98" actId="1076"/>
          <ac:picMkLst>
            <pc:docMk/>
            <pc:sldMk cId="1559926085" sldId="261"/>
            <ac:picMk id="4" creationId="{8797DD95-375E-4B6F-9AD1-8CA441FEEBCE}"/>
          </ac:picMkLst>
        </pc:picChg>
        <pc:cxnChg chg="add del">
          <ac:chgData name="Christos Dalamagkas" userId="d8fa8ad5d6383732" providerId="LiveId" clId="{F7C650EF-6BE2-4514-9328-278956F45FBE}" dt="2020-11-07T22:49:48.298" v="85" actId="26606"/>
          <ac:cxnSpMkLst>
            <pc:docMk/>
            <pc:sldMk cId="1559926085" sldId="261"/>
            <ac:cxnSpMk id="11" creationId="{9020DCC9-F851-4562-BB20-1AB3C51BFD08}"/>
          </ac:cxnSpMkLst>
        </pc:cxnChg>
        <pc:cxnChg chg="add">
          <ac:chgData name="Christos Dalamagkas" userId="d8fa8ad5d6383732" providerId="LiveId" clId="{F7C650EF-6BE2-4514-9328-278956F45FBE}" dt="2020-11-07T22:49:48.307" v="86" actId="26606"/>
          <ac:cxnSpMkLst>
            <pc:docMk/>
            <pc:sldMk cId="1559926085" sldId="261"/>
            <ac:cxnSpMk id="18" creationId="{9C21570E-E159-49A6-9891-FA397B7A92D3}"/>
          </ac:cxnSpMkLst>
        </pc:cxnChg>
      </pc:sldChg>
      <pc:sldChg chg="addSp delSp modSp mod ord">
        <pc:chgData name="Christos Dalamagkas" userId="d8fa8ad5d6383732" providerId="LiveId" clId="{F7C650EF-6BE2-4514-9328-278956F45FBE}" dt="2020-11-07T23:06:59.395" v="241"/>
        <pc:sldMkLst>
          <pc:docMk/>
          <pc:sldMk cId="3325506908" sldId="262"/>
        </pc:sldMkLst>
        <pc:spChg chg="mod">
          <ac:chgData name="Christos Dalamagkas" userId="d8fa8ad5d6383732" providerId="LiveId" clId="{F7C650EF-6BE2-4514-9328-278956F45FBE}" dt="2020-11-07T22:49:09.999" v="74" actId="26606"/>
          <ac:spMkLst>
            <pc:docMk/>
            <pc:sldMk cId="3325506908" sldId="262"/>
            <ac:spMk id="2" creationId="{53122724-62CB-4AD4-B4C4-8673576ECDBA}"/>
          </ac:spMkLst>
        </pc:spChg>
        <pc:spChg chg="add del mod">
          <ac:chgData name="Christos Dalamagkas" userId="d8fa8ad5d6383732" providerId="LiveId" clId="{F7C650EF-6BE2-4514-9328-278956F45FBE}" dt="2020-11-07T22:51:07.246" v="96" actId="478"/>
          <ac:spMkLst>
            <pc:docMk/>
            <pc:sldMk cId="3325506908" sldId="262"/>
            <ac:spMk id="3" creationId="{2E6119DD-95FC-45DE-BA40-F8E4B4455044}"/>
          </ac:spMkLst>
        </pc:spChg>
        <pc:spChg chg="mod ord">
          <ac:chgData name="Christos Dalamagkas" userId="d8fa8ad5d6383732" providerId="LiveId" clId="{F7C650EF-6BE2-4514-9328-278956F45FBE}" dt="2020-11-07T22:49:09.999" v="74" actId="26606"/>
          <ac:spMkLst>
            <pc:docMk/>
            <pc:sldMk cId="3325506908" sldId="262"/>
            <ac:spMk id="12" creationId="{CD8E0361-2CE0-48D3-9BC4-78BD1BBF93BE}"/>
          </ac:spMkLst>
        </pc:spChg>
        <pc:spChg chg="add">
          <ac:chgData name="Christos Dalamagkas" userId="d8fa8ad5d6383732" providerId="LiveId" clId="{F7C650EF-6BE2-4514-9328-278956F45FBE}" dt="2020-11-07T22:49:09.999" v="74" actId="26606"/>
          <ac:spMkLst>
            <pc:docMk/>
            <pc:sldMk cId="3325506908" sldId="262"/>
            <ac:spMk id="17" creationId="{52ABB703-2B0E-4C3B-B4A2-F3973548E561}"/>
          </ac:spMkLst>
        </pc:spChg>
        <pc:spChg chg="add">
          <ac:chgData name="Christos Dalamagkas" userId="d8fa8ad5d6383732" providerId="LiveId" clId="{F7C650EF-6BE2-4514-9328-278956F45FBE}" dt="2020-11-07T22:49:09.999" v="74" actId="26606"/>
          <ac:spMkLst>
            <pc:docMk/>
            <pc:sldMk cId="3325506908" sldId="262"/>
            <ac:spMk id="21" creationId="{E95DA498-D9A2-4DA9-B9DA-B3776E08CF7E}"/>
          </ac:spMkLst>
        </pc:spChg>
        <pc:spChg chg="add">
          <ac:chgData name="Christos Dalamagkas" userId="d8fa8ad5d6383732" providerId="LiveId" clId="{F7C650EF-6BE2-4514-9328-278956F45FBE}" dt="2020-11-07T22:49:09.999" v="74" actId="26606"/>
          <ac:spMkLst>
            <pc:docMk/>
            <pc:sldMk cId="3325506908" sldId="262"/>
            <ac:spMk id="23" creationId="{82A73093-4B9D-420D-B17E-52293703A1D4}"/>
          </ac:spMkLst>
        </pc:spChg>
        <pc:picChg chg="mod">
          <ac:chgData name="Christos Dalamagkas" userId="d8fa8ad5d6383732" providerId="LiveId" clId="{F7C650EF-6BE2-4514-9328-278956F45FBE}" dt="2020-11-07T22:49:19.768" v="78" actId="14100"/>
          <ac:picMkLst>
            <pc:docMk/>
            <pc:sldMk cId="3325506908" sldId="262"/>
            <ac:picMk id="8" creationId="{A249EE75-B4D8-4B7C-9A37-758C9D1D822E}"/>
          </ac:picMkLst>
        </pc:picChg>
        <pc:cxnChg chg="add">
          <ac:chgData name="Christos Dalamagkas" userId="d8fa8ad5d6383732" providerId="LiveId" clId="{F7C650EF-6BE2-4514-9328-278956F45FBE}" dt="2020-11-07T22:49:09.999" v="74" actId="26606"/>
          <ac:cxnSpMkLst>
            <pc:docMk/>
            <pc:sldMk cId="3325506908" sldId="262"/>
            <ac:cxnSpMk id="19" creationId="{9C21570E-E159-49A6-9891-FA397B7A92D3}"/>
          </ac:cxnSpMkLst>
        </pc:cxnChg>
      </pc:sldChg>
      <pc:sldChg chg="modSp mod">
        <pc:chgData name="Christos Dalamagkas" userId="d8fa8ad5d6383732" providerId="LiveId" clId="{F7C650EF-6BE2-4514-9328-278956F45FBE}" dt="2020-11-09T17:34:36.707" v="9449" actId="20577"/>
        <pc:sldMkLst>
          <pc:docMk/>
          <pc:sldMk cId="3297053864" sldId="263"/>
        </pc:sldMkLst>
        <pc:spChg chg="mod">
          <ac:chgData name="Christos Dalamagkas" userId="d8fa8ad5d6383732" providerId="LiveId" clId="{F7C650EF-6BE2-4514-9328-278956F45FBE}" dt="2020-11-07T22:48:10.425" v="61"/>
          <ac:spMkLst>
            <pc:docMk/>
            <pc:sldMk cId="3297053864" sldId="263"/>
            <ac:spMk id="2" creationId="{7F50CDF0-0547-4445-BC95-170CBF85731F}"/>
          </ac:spMkLst>
        </pc:spChg>
        <pc:spChg chg="mod">
          <ac:chgData name="Christos Dalamagkas" userId="d8fa8ad5d6383732" providerId="LiveId" clId="{F7C650EF-6BE2-4514-9328-278956F45FBE}" dt="2020-11-09T17:34:36.707" v="9449" actId="20577"/>
          <ac:spMkLst>
            <pc:docMk/>
            <pc:sldMk cId="3297053864" sldId="263"/>
            <ac:spMk id="3" creationId="{6275A8C2-36EA-4225-A3FB-A196E1434C76}"/>
          </ac:spMkLst>
        </pc:spChg>
      </pc:sldChg>
      <pc:sldChg chg="modSp mod">
        <pc:chgData name="Christos Dalamagkas" userId="d8fa8ad5d6383732" providerId="LiveId" clId="{F7C650EF-6BE2-4514-9328-278956F45FBE}" dt="2020-11-09T17:35:35.954" v="9473" actId="14100"/>
        <pc:sldMkLst>
          <pc:docMk/>
          <pc:sldMk cId="2803595526" sldId="264"/>
        </pc:sldMkLst>
        <pc:spChg chg="mod">
          <ac:chgData name="Christos Dalamagkas" userId="d8fa8ad5d6383732" providerId="LiveId" clId="{F7C650EF-6BE2-4514-9328-278956F45FBE}" dt="2020-11-07T22:48:10.425" v="61"/>
          <ac:spMkLst>
            <pc:docMk/>
            <pc:sldMk cId="2803595526" sldId="264"/>
            <ac:spMk id="2" creationId="{8341F44A-94FB-4A7A-9FCC-66E4898F3264}"/>
          </ac:spMkLst>
        </pc:spChg>
        <pc:spChg chg="mod">
          <ac:chgData name="Christos Dalamagkas" userId="d8fa8ad5d6383732" providerId="LiveId" clId="{F7C650EF-6BE2-4514-9328-278956F45FBE}" dt="2020-11-09T17:35:21.119" v="9469" actId="5793"/>
          <ac:spMkLst>
            <pc:docMk/>
            <pc:sldMk cId="2803595526" sldId="264"/>
            <ac:spMk id="3" creationId="{F2C4F197-B5F1-4A8D-91C4-ACDE2AA9285D}"/>
          </ac:spMkLst>
        </pc:spChg>
        <pc:spChg chg="mod">
          <ac:chgData name="Christos Dalamagkas" userId="d8fa8ad5d6383732" providerId="LiveId" clId="{F7C650EF-6BE2-4514-9328-278956F45FBE}" dt="2020-11-09T17:35:27.432" v="9471" actId="14100"/>
          <ac:spMkLst>
            <pc:docMk/>
            <pc:sldMk cId="2803595526" sldId="264"/>
            <ac:spMk id="9" creationId="{D29BC831-AEF9-4559-B61E-89F50F12FEDA}"/>
          </ac:spMkLst>
        </pc:spChg>
        <pc:picChg chg="mod">
          <ac:chgData name="Christos Dalamagkas" userId="d8fa8ad5d6383732" providerId="LiveId" clId="{F7C650EF-6BE2-4514-9328-278956F45FBE}" dt="2020-11-09T17:35:35.954" v="9473" actId="14100"/>
          <ac:picMkLst>
            <pc:docMk/>
            <pc:sldMk cId="2803595526" sldId="264"/>
            <ac:picMk id="5" creationId="{09580501-96DC-4764-A39F-4A0258AC77EB}"/>
          </ac:picMkLst>
        </pc:picChg>
        <pc:picChg chg="mod">
          <ac:chgData name="Christos Dalamagkas" userId="d8fa8ad5d6383732" providerId="LiveId" clId="{F7C650EF-6BE2-4514-9328-278956F45FBE}" dt="2020-11-07T22:54:21.462" v="191" actId="1076"/>
          <ac:picMkLst>
            <pc:docMk/>
            <pc:sldMk cId="2803595526" sldId="264"/>
            <ac:picMk id="2052" creationId="{C2978B9F-E511-445D-A71A-87C806A61FB6}"/>
          </ac:picMkLst>
        </pc:picChg>
      </pc:sldChg>
      <pc:sldChg chg="modSp new mod">
        <pc:chgData name="Christos Dalamagkas" userId="d8fa8ad5d6383732" providerId="LiveId" clId="{F7C650EF-6BE2-4514-9328-278956F45FBE}" dt="2020-11-07T23:25:52.845" v="349" actId="20577"/>
        <pc:sldMkLst>
          <pc:docMk/>
          <pc:sldMk cId="3985269320" sldId="265"/>
        </pc:sldMkLst>
        <pc:spChg chg="mod">
          <ac:chgData name="Christos Dalamagkas" userId="d8fa8ad5d6383732" providerId="LiveId" clId="{F7C650EF-6BE2-4514-9328-278956F45FBE}" dt="2020-11-07T22:54:56.806" v="205" actId="20577"/>
          <ac:spMkLst>
            <pc:docMk/>
            <pc:sldMk cId="3985269320" sldId="265"/>
            <ac:spMk id="2" creationId="{387C43E3-7272-431E-8127-9928450F17E6}"/>
          </ac:spMkLst>
        </pc:spChg>
        <pc:spChg chg="mod">
          <ac:chgData name="Christos Dalamagkas" userId="d8fa8ad5d6383732" providerId="LiveId" clId="{F7C650EF-6BE2-4514-9328-278956F45FBE}" dt="2020-11-07T23:25:52.845" v="349" actId="20577"/>
          <ac:spMkLst>
            <pc:docMk/>
            <pc:sldMk cId="3985269320" sldId="265"/>
            <ac:spMk id="3" creationId="{E869C2DA-B9EA-4330-90F6-CFED7CF282E2}"/>
          </ac:spMkLst>
        </pc:spChg>
      </pc:sldChg>
      <pc:sldChg chg="modSp new mod">
        <pc:chgData name="Christos Dalamagkas" userId="d8fa8ad5d6383732" providerId="LiveId" clId="{F7C650EF-6BE2-4514-9328-278956F45FBE}" dt="2020-11-07T23:05:51.122" v="239" actId="20577"/>
        <pc:sldMkLst>
          <pc:docMk/>
          <pc:sldMk cId="342431344" sldId="266"/>
        </pc:sldMkLst>
        <pc:spChg chg="mod">
          <ac:chgData name="Christos Dalamagkas" userId="d8fa8ad5d6383732" providerId="LiveId" clId="{F7C650EF-6BE2-4514-9328-278956F45FBE}" dt="2020-11-07T23:05:51.122" v="239" actId="20577"/>
          <ac:spMkLst>
            <pc:docMk/>
            <pc:sldMk cId="342431344" sldId="266"/>
            <ac:spMk id="2" creationId="{12BC8FE1-8A89-4E16-8990-C5214E329B10}"/>
          </ac:spMkLst>
        </pc:spChg>
      </pc:sldChg>
      <pc:sldChg chg="modSp new mod">
        <pc:chgData name="Christos Dalamagkas" userId="d8fa8ad5d6383732" providerId="LiveId" clId="{F7C650EF-6BE2-4514-9328-278956F45FBE}" dt="2020-11-07T23:08:31.146" v="272" actId="20577"/>
        <pc:sldMkLst>
          <pc:docMk/>
          <pc:sldMk cId="1188320047" sldId="267"/>
        </pc:sldMkLst>
        <pc:spChg chg="mod">
          <ac:chgData name="Christos Dalamagkas" userId="d8fa8ad5d6383732" providerId="LiveId" clId="{F7C650EF-6BE2-4514-9328-278956F45FBE}" dt="2020-11-07T23:08:31.146" v="272" actId="20577"/>
          <ac:spMkLst>
            <pc:docMk/>
            <pc:sldMk cId="1188320047" sldId="267"/>
            <ac:spMk id="2" creationId="{3C55B692-D3E8-4844-A632-1246230EF599}"/>
          </ac:spMkLst>
        </pc:spChg>
      </pc:sldChg>
      <pc:sldChg chg="modSp new mod">
        <pc:chgData name="Christos Dalamagkas" userId="d8fa8ad5d6383732" providerId="LiveId" clId="{F7C650EF-6BE2-4514-9328-278956F45FBE}" dt="2020-11-07T23:08:39.761" v="287" actId="20577"/>
        <pc:sldMkLst>
          <pc:docMk/>
          <pc:sldMk cId="344831626" sldId="268"/>
        </pc:sldMkLst>
        <pc:spChg chg="mod">
          <ac:chgData name="Christos Dalamagkas" userId="d8fa8ad5d6383732" providerId="LiveId" clId="{F7C650EF-6BE2-4514-9328-278956F45FBE}" dt="2020-11-07T23:08:39.761" v="287" actId="20577"/>
          <ac:spMkLst>
            <pc:docMk/>
            <pc:sldMk cId="344831626" sldId="268"/>
            <ac:spMk id="2" creationId="{5C192C01-5BD0-492A-A01C-8CA96CA629A3}"/>
          </ac:spMkLst>
        </pc:spChg>
      </pc:sldChg>
      <pc:sldChg chg="modSp new mod">
        <pc:chgData name="Christos Dalamagkas" userId="d8fa8ad5d6383732" providerId="LiveId" clId="{F7C650EF-6BE2-4514-9328-278956F45FBE}" dt="2020-11-07T23:08:57.228" v="309" actId="20577"/>
        <pc:sldMkLst>
          <pc:docMk/>
          <pc:sldMk cId="2990488601" sldId="269"/>
        </pc:sldMkLst>
        <pc:spChg chg="mod">
          <ac:chgData name="Christos Dalamagkas" userId="d8fa8ad5d6383732" providerId="LiveId" clId="{F7C650EF-6BE2-4514-9328-278956F45FBE}" dt="2020-11-07T23:08:57.228" v="309" actId="20577"/>
          <ac:spMkLst>
            <pc:docMk/>
            <pc:sldMk cId="2990488601" sldId="269"/>
            <ac:spMk id="2" creationId="{3157BD26-224C-462E-A930-A5032CF7DD7A}"/>
          </ac:spMkLst>
        </pc:spChg>
      </pc:sldChg>
      <pc:sldChg chg="ord">
        <pc:chgData name="Christos Dalamagkas" userId="d8fa8ad5d6383732" providerId="LiveId" clId="{F7C650EF-6BE2-4514-9328-278956F45FBE}" dt="2020-11-09T17:34:54.006" v="9451"/>
        <pc:sldMkLst>
          <pc:docMk/>
          <pc:sldMk cId="3873570263" sldId="270"/>
        </pc:sldMkLst>
      </pc:sldChg>
      <pc:sldChg chg="modSp mod">
        <pc:chgData name="Christos Dalamagkas" userId="d8fa8ad5d6383732" providerId="LiveId" clId="{F7C650EF-6BE2-4514-9328-278956F45FBE}" dt="2020-11-09T17:36:13.679" v="9490" actId="20577"/>
        <pc:sldMkLst>
          <pc:docMk/>
          <pc:sldMk cId="3608481258" sldId="272"/>
        </pc:sldMkLst>
        <pc:spChg chg="mod">
          <ac:chgData name="Christos Dalamagkas" userId="d8fa8ad5d6383732" providerId="LiveId" clId="{F7C650EF-6BE2-4514-9328-278956F45FBE}" dt="2020-11-09T17:36:13.679" v="9490" actId="20577"/>
          <ac:spMkLst>
            <pc:docMk/>
            <pc:sldMk cId="3608481258" sldId="272"/>
            <ac:spMk id="2" creationId="{13E5D4ED-FDC0-476C-BD72-064C9AF6EB18}"/>
          </ac:spMkLst>
        </pc:spChg>
      </pc:sldChg>
      <pc:sldChg chg="modSp mod">
        <pc:chgData name="Christos Dalamagkas" userId="d8fa8ad5d6383732" providerId="LiveId" clId="{F7C650EF-6BE2-4514-9328-278956F45FBE}" dt="2020-11-09T17:38:21.295" v="9515" actId="113"/>
        <pc:sldMkLst>
          <pc:docMk/>
          <pc:sldMk cId="3929501895" sldId="274"/>
        </pc:sldMkLst>
        <pc:spChg chg="mod">
          <ac:chgData name="Christos Dalamagkas" userId="d8fa8ad5d6383732" providerId="LiveId" clId="{F7C650EF-6BE2-4514-9328-278956F45FBE}" dt="2020-11-09T17:38:00.667" v="9512" actId="947"/>
          <ac:spMkLst>
            <pc:docMk/>
            <pc:sldMk cId="3929501895" sldId="274"/>
            <ac:spMk id="2" creationId="{9D548BE0-7B37-43FE-A0AC-CD21428FDAEE}"/>
          </ac:spMkLst>
        </pc:spChg>
        <pc:spChg chg="mod">
          <ac:chgData name="Christos Dalamagkas" userId="d8fa8ad5d6383732" providerId="LiveId" clId="{F7C650EF-6BE2-4514-9328-278956F45FBE}" dt="2020-11-09T17:38:21.295" v="9515" actId="113"/>
          <ac:spMkLst>
            <pc:docMk/>
            <pc:sldMk cId="3929501895" sldId="274"/>
            <ac:spMk id="3" creationId="{0577C234-AB23-4677-B608-0D0E265436FD}"/>
          </ac:spMkLst>
        </pc:spChg>
      </pc:sldChg>
      <pc:sldChg chg="modSp mod">
        <pc:chgData name="Christos Dalamagkas" userId="d8fa8ad5d6383732" providerId="LiveId" clId="{F7C650EF-6BE2-4514-9328-278956F45FBE}" dt="2020-11-09T17:39:24.468" v="9518" actId="20577"/>
        <pc:sldMkLst>
          <pc:docMk/>
          <pc:sldMk cId="2021270886" sldId="276"/>
        </pc:sldMkLst>
        <pc:spChg chg="mod">
          <ac:chgData name="Christos Dalamagkas" userId="d8fa8ad5d6383732" providerId="LiveId" clId="{F7C650EF-6BE2-4514-9328-278956F45FBE}" dt="2020-11-09T17:39:24.468" v="9518" actId="20577"/>
          <ac:spMkLst>
            <pc:docMk/>
            <pc:sldMk cId="2021270886" sldId="276"/>
            <ac:spMk id="2" creationId="{F929148B-3008-4708-AA24-B2D21F65B7EA}"/>
          </ac:spMkLst>
        </pc:spChg>
        <pc:spChg chg="mod">
          <ac:chgData name="Christos Dalamagkas" userId="d8fa8ad5d6383732" providerId="LiveId" clId="{F7C650EF-6BE2-4514-9328-278956F45FBE}" dt="2020-11-09T07:18:33.364" v="2103" actId="6549"/>
          <ac:spMkLst>
            <pc:docMk/>
            <pc:sldMk cId="2021270886" sldId="276"/>
            <ac:spMk id="3" creationId="{2948B6C6-D5D2-4343-897A-EA59E3021EB0}"/>
          </ac:spMkLst>
        </pc:spChg>
        <pc:spChg chg="mod">
          <ac:chgData name="Christos Dalamagkas" userId="d8fa8ad5d6383732" providerId="LiveId" clId="{F7C650EF-6BE2-4514-9328-278956F45FBE}" dt="2020-11-09T06:45:16.652" v="353" actId="14100"/>
          <ac:spMkLst>
            <pc:docMk/>
            <pc:sldMk cId="2021270886" sldId="276"/>
            <ac:spMk id="6" creationId="{BD7EF82A-C0C9-4F6F-A463-8E73019E8FEE}"/>
          </ac:spMkLst>
        </pc:spChg>
        <pc:picChg chg="mod">
          <ac:chgData name="Christos Dalamagkas" userId="d8fa8ad5d6383732" providerId="LiveId" clId="{F7C650EF-6BE2-4514-9328-278956F45FBE}" dt="2020-11-09T07:18:28.505" v="2102" actId="14100"/>
          <ac:picMkLst>
            <pc:docMk/>
            <pc:sldMk cId="2021270886" sldId="276"/>
            <ac:picMk id="6146" creationId="{94B582F8-6ADB-45B9-B095-CC2F4EE47EC9}"/>
          </ac:picMkLst>
        </pc:picChg>
      </pc:sldChg>
      <pc:sldChg chg="del">
        <pc:chgData name="Christos Dalamagkas" userId="d8fa8ad5d6383732" providerId="LiveId" clId="{F7C650EF-6BE2-4514-9328-278956F45FBE}" dt="2020-11-09T06:54:42.954" v="943" actId="47"/>
        <pc:sldMkLst>
          <pc:docMk/>
          <pc:sldMk cId="3803614062" sldId="277"/>
        </pc:sldMkLst>
      </pc:sldChg>
      <pc:sldChg chg="modSp add mod">
        <pc:chgData name="Christos Dalamagkas" userId="d8fa8ad5d6383732" providerId="LiveId" clId="{F7C650EF-6BE2-4514-9328-278956F45FBE}" dt="2020-11-09T17:39:32.395" v="9519" actId="113"/>
        <pc:sldMkLst>
          <pc:docMk/>
          <pc:sldMk cId="500660578" sldId="278"/>
        </pc:sldMkLst>
        <pc:spChg chg="mod">
          <ac:chgData name="Christos Dalamagkas" userId="d8fa8ad5d6383732" providerId="LiveId" clId="{F7C650EF-6BE2-4514-9328-278956F45FBE}" dt="2020-11-09T07:18:53.034" v="2141" actId="20577"/>
          <ac:spMkLst>
            <pc:docMk/>
            <pc:sldMk cId="500660578" sldId="278"/>
            <ac:spMk id="2" creationId="{F929148B-3008-4708-AA24-B2D21F65B7EA}"/>
          </ac:spMkLst>
        </pc:spChg>
        <pc:spChg chg="mod">
          <ac:chgData name="Christos Dalamagkas" userId="d8fa8ad5d6383732" providerId="LiveId" clId="{F7C650EF-6BE2-4514-9328-278956F45FBE}" dt="2020-11-09T17:39:32.395" v="9519" actId="113"/>
          <ac:spMkLst>
            <pc:docMk/>
            <pc:sldMk cId="500660578" sldId="278"/>
            <ac:spMk id="3" creationId="{2948B6C6-D5D2-4343-897A-EA59E3021EB0}"/>
          </ac:spMkLst>
        </pc:spChg>
        <pc:picChg chg="mod">
          <ac:chgData name="Christos Dalamagkas" userId="d8fa8ad5d6383732" providerId="LiveId" clId="{F7C650EF-6BE2-4514-9328-278956F45FBE}" dt="2020-11-09T07:19:14.372" v="2144" actId="14100"/>
          <ac:picMkLst>
            <pc:docMk/>
            <pc:sldMk cId="500660578" sldId="278"/>
            <ac:picMk id="6146" creationId="{94B582F8-6ADB-45B9-B095-CC2F4EE47EC9}"/>
          </ac:picMkLst>
        </pc:picChg>
      </pc:sldChg>
      <pc:sldChg chg="modSp add mod">
        <pc:chgData name="Christos Dalamagkas" userId="d8fa8ad5d6383732" providerId="LiveId" clId="{F7C650EF-6BE2-4514-9328-278956F45FBE}" dt="2020-11-09T22:14:39.760" v="11756" actId="1076"/>
        <pc:sldMkLst>
          <pc:docMk/>
          <pc:sldMk cId="3973778578" sldId="279"/>
        </pc:sldMkLst>
        <pc:spChg chg="mod">
          <ac:chgData name="Christos Dalamagkas" userId="d8fa8ad5d6383732" providerId="LiveId" clId="{F7C650EF-6BE2-4514-9328-278956F45FBE}" dt="2020-11-09T07:19:40.217" v="2157" actId="20577"/>
          <ac:spMkLst>
            <pc:docMk/>
            <pc:sldMk cId="3973778578" sldId="279"/>
            <ac:spMk id="2" creationId="{F929148B-3008-4708-AA24-B2D21F65B7EA}"/>
          </ac:spMkLst>
        </pc:spChg>
        <pc:spChg chg="mod">
          <ac:chgData name="Christos Dalamagkas" userId="d8fa8ad5d6383732" providerId="LiveId" clId="{F7C650EF-6BE2-4514-9328-278956F45FBE}" dt="2020-11-09T09:31:08.188" v="4515" actId="20577"/>
          <ac:spMkLst>
            <pc:docMk/>
            <pc:sldMk cId="3973778578" sldId="279"/>
            <ac:spMk id="3" creationId="{2948B6C6-D5D2-4343-897A-EA59E3021EB0}"/>
          </ac:spMkLst>
        </pc:spChg>
        <pc:spChg chg="mod">
          <ac:chgData name="Christos Dalamagkas" userId="d8fa8ad5d6383732" providerId="LiveId" clId="{F7C650EF-6BE2-4514-9328-278956F45FBE}" dt="2020-11-09T22:14:39.760" v="11756" actId="1076"/>
          <ac:spMkLst>
            <pc:docMk/>
            <pc:sldMk cId="3973778578" sldId="279"/>
            <ac:spMk id="6" creationId="{BD7EF82A-C0C9-4F6F-A463-8E73019E8FEE}"/>
          </ac:spMkLst>
        </pc:spChg>
        <pc:picChg chg="mod">
          <ac:chgData name="Christos Dalamagkas" userId="d8fa8ad5d6383732" providerId="LiveId" clId="{F7C650EF-6BE2-4514-9328-278956F45FBE}" dt="2020-11-09T07:20:06.428" v="2165" actId="14100"/>
          <ac:picMkLst>
            <pc:docMk/>
            <pc:sldMk cId="3973778578" sldId="279"/>
            <ac:picMk id="6146" creationId="{94B582F8-6ADB-45B9-B095-CC2F4EE47EC9}"/>
          </ac:picMkLst>
        </pc:picChg>
      </pc:sldChg>
      <pc:sldChg chg="addSp delSp modSp new mod">
        <pc:chgData name="Christos Dalamagkas" userId="d8fa8ad5d6383732" providerId="LiveId" clId="{F7C650EF-6BE2-4514-9328-278956F45FBE}" dt="2020-11-09T09:35:58.669" v="4613" actId="20577"/>
        <pc:sldMkLst>
          <pc:docMk/>
          <pc:sldMk cId="826023250" sldId="280"/>
        </pc:sldMkLst>
        <pc:spChg chg="mod">
          <ac:chgData name="Christos Dalamagkas" userId="d8fa8ad5d6383732" providerId="LiveId" clId="{F7C650EF-6BE2-4514-9328-278956F45FBE}" dt="2020-11-09T07:53:34.433" v="2245" actId="20577"/>
          <ac:spMkLst>
            <pc:docMk/>
            <pc:sldMk cId="826023250" sldId="280"/>
            <ac:spMk id="2" creationId="{9ABA6FBA-7725-4595-8314-C6490BD2C992}"/>
          </ac:spMkLst>
        </pc:spChg>
        <pc:spChg chg="del mod">
          <ac:chgData name="Christos Dalamagkas" userId="d8fa8ad5d6383732" providerId="LiveId" clId="{F7C650EF-6BE2-4514-9328-278956F45FBE}" dt="2020-11-09T09:23:24.321" v="3737" actId="478"/>
          <ac:spMkLst>
            <pc:docMk/>
            <pc:sldMk cId="826023250" sldId="280"/>
            <ac:spMk id="3" creationId="{33E7B421-986D-48FE-A321-83F188110B5B}"/>
          </ac:spMkLst>
        </pc:spChg>
        <pc:graphicFrameChg chg="add mod modGraphic">
          <ac:chgData name="Christos Dalamagkas" userId="d8fa8ad5d6383732" providerId="LiveId" clId="{F7C650EF-6BE2-4514-9328-278956F45FBE}" dt="2020-11-09T09:35:58.669" v="4613" actId="20577"/>
          <ac:graphicFrameMkLst>
            <pc:docMk/>
            <pc:sldMk cId="826023250" sldId="280"/>
            <ac:graphicFrameMk id="4" creationId="{6A49CA3B-AB01-4C10-A450-40E75071CFE8}"/>
          </ac:graphicFrameMkLst>
        </pc:graphicFrameChg>
      </pc:sldChg>
      <pc:sldChg chg="modSp add mod">
        <pc:chgData name="Christos Dalamagkas" userId="d8fa8ad5d6383732" providerId="LiveId" clId="{F7C650EF-6BE2-4514-9328-278956F45FBE}" dt="2020-11-09T08:49:58.740" v="3073" actId="20577"/>
        <pc:sldMkLst>
          <pc:docMk/>
          <pc:sldMk cId="1813595348" sldId="281"/>
        </pc:sldMkLst>
        <pc:spChg chg="mod">
          <ac:chgData name="Christos Dalamagkas" userId="d8fa8ad5d6383732" providerId="LiveId" clId="{F7C650EF-6BE2-4514-9328-278956F45FBE}" dt="2020-11-09T08:25:19.271" v="2344" actId="404"/>
          <ac:spMkLst>
            <pc:docMk/>
            <pc:sldMk cId="1813595348" sldId="281"/>
            <ac:spMk id="2" creationId="{F929148B-3008-4708-AA24-B2D21F65B7EA}"/>
          </ac:spMkLst>
        </pc:spChg>
        <pc:spChg chg="mod">
          <ac:chgData name="Christos Dalamagkas" userId="d8fa8ad5d6383732" providerId="LiveId" clId="{F7C650EF-6BE2-4514-9328-278956F45FBE}" dt="2020-11-09T08:49:58.740" v="3073" actId="20577"/>
          <ac:spMkLst>
            <pc:docMk/>
            <pc:sldMk cId="1813595348" sldId="281"/>
            <ac:spMk id="3" creationId="{2948B6C6-D5D2-4343-897A-EA59E3021EB0}"/>
          </ac:spMkLst>
        </pc:spChg>
        <pc:spChg chg="mod">
          <ac:chgData name="Christos Dalamagkas" userId="d8fa8ad5d6383732" providerId="LiveId" clId="{F7C650EF-6BE2-4514-9328-278956F45FBE}" dt="2020-11-09T08:27:56.183" v="2484"/>
          <ac:spMkLst>
            <pc:docMk/>
            <pc:sldMk cId="1813595348" sldId="281"/>
            <ac:spMk id="6" creationId="{BD7EF82A-C0C9-4F6F-A463-8E73019E8FEE}"/>
          </ac:spMkLst>
        </pc:spChg>
      </pc:sldChg>
      <pc:sldChg chg="new del">
        <pc:chgData name="Christos Dalamagkas" userId="d8fa8ad5d6383732" providerId="LiveId" clId="{F7C650EF-6BE2-4514-9328-278956F45FBE}" dt="2020-11-09T08:25:06.121" v="2321" actId="47"/>
        <pc:sldMkLst>
          <pc:docMk/>
          <pc:sldMk cId="3879701252" sldId="281"/>
        </pc:sldMkLst>
      </pc:sldChg>
      <pc:sldChg chg="addSp modSp new add del mod setBg">
        <pc:chgData name="Christos Dalamagkas" userId="d8fa8ad5d6383732" providerId="LiveId" clId="{F7C650EF-6BE2-4514-9328-278956F45FBE}" dt="2020-11-09T09:06:50.368" v="3482" actId="20577"/>
        <pc:sldMkLst>
          <pc:docMk/>
          <pc:sldMk cId="791854613" sldId="282"/>
        </pc:sldMkLst>
        <pc:spChg chg="mod">
          <ac:chgData name="Christos Dalamagkas" userId="d8fa8ad5d6383732" providerId="LiveId" clId="{F7C650EF-6BE2-4514-9328-278956F45FBE}" dt="2020-11-09T08:39:48.257" v="2961" actId="26606"/>
          <ac:spMkLst>
            <pc:docMk/>
            <pc:sldMk cId="791854613" sldId="282"/>
            <ac:spMk id="2" creationId="{2CA46740-4CF2-4AD6-AE58-E9F9E5D96CD4}"/>
          </ac:spMkLst>
        </pc:spChg>
        <pc:spChg chg="mod ord">
          <ac:chgData name="Christos Dalamagkas" userId="d8fa8ad5d6383732" providerId="LiveId" clId="{F7C650EF-6BE2-4514-9328-278956F45FBE}" dt="2020-11-09T09:06:50.368" v="3482" actId="20577"/>
          <ac:spMkLst>
            <pc:docMk/>
            <pc:sldMk cId="791854613" sldId="282"/>
            <ac:spMk id="3" creationId="{3AEDBFD1-C97C-4655-9B70-A2EF64996414}"/>
          </ac:spMkLst>
        </pc:spChg>
        <pc:spChg chg="add">
          <ac:chgData name="Christos Dalamagkas" userId="d8fa8ad5d6383732" providerId="LiveId" clId="{F7C650EF-6BE2-4514-9328-278956F45FBE}" dt="2020-11-09T08:39:48.257" v="2961" actId="26606"/>
          <ac:spMkLst>
            <pc:docMk/>
            <pc:sldMk cId="791854613" sldId="282"/>
            <ac:spMk id="10" creationId="{311973C2-EB8B-452A-A698-4A252FD3AE28}"/>
          </ac:spMkLst>
        </pc:spChg>
        <pc:spChg chg="add mod">
          <ac:chgData name="Christos Dalamagkas" userId="d8fa8ad5d6383732" providerId="LiveId" clId="{F7C650EF-6BE2-4514-9328-278956F45FBE}" dt="2020-11-09T08:52:15.445" v="3077" actId="1076"/>
          <ac:spMkLst>
            <pc:docMk/>
            <pc:sldMk cId="791854613" sldId="282"/>
            <ac:spMk id="11" creationId="{168803EC-FD9B-4EEA-9F49-D46851D50C9C}"/>
          </ac:spMkLst>
        </pc:spChg>
        <pc:spChg chg="add">
          <ac:chgData name="Christos Dalamagkas" userId="d8fa8ad5d6383732" providerId="LiveId" clId="{F7C650EF-6BE2-4514-9328-278956F45FBE}" dt="2020-11-09T08:39:48.257" v="2961" actId="26606"/>
          <ac:spMkLst>
            <pc:docMk/>
            <pc:sldMk cId="791854613" sldId="282"/>
            <ac:spMk id="12" creationId="{10162E77-11AD-44A7-84EC-40C59EEFBD2E}"/>
          </ac:spMkLst>
        </pc:spChg>
        <pc:picChg chg="add mod">
          <ac:chgData name="Christos Dalamagkas" userId="d8fa8ad5d6383732" providerId="LiveId" clId="{F7C650EF-6BE2-4514-9328-278956F45FBE}" dt="2020-11-09T08:39:48.257" v="2961" actId="26606"/>
          <ac:picMkLst>
            <pc:docMk/>
            <pc:sldMk cId="791854613" sldId="282"/>
            <ac:picMk id="5" creationId="{9A97B935-8FE8-43BB-B663-F3CF41C73780}"/>
          </ac:picMkLst>
        </pc:picChg>
        <pc:cxnChg chg="add">
          <ac:chgData name="Christos Dalamagkas" userId="d8fa8ad5d6383732" providerId="LiveId" clId="{F7C650EF-6BE2-4514-9328-278956F45FBE}" dt="2020-11-09T08:39:48.257" v="2961" actId="26606"/>
          <ac:cxnSpMkLst>
            <pc:docMk/>
            <pc:sldMk cId="791854613" sldId="282"/>
            <ac:cxnSpMk id="14" creationId="{5AB158E9-1B40-4CD6-95F0-95CA11DF7B7A}"/>
          </ac:cxnSpMkLst>
        </pc:cxnChg>
      </pc:sldChg>
      <pc:sldChg chg="addSp delSp modSp">
        <pc:chgData name="Christos Dalamagkas" userId="d8fa8ad5d6383732" providerId="LiveId" clId="{F7C650EF-6BE2-4514-9328-278956F45FBE}" dt="2020-11-09T08:39:13.333" v="2954"/>
        <pc:sldMkLst>
          <pc:docMk/>
          <pc:sldMk cId="1350592954" sldId="282"/>
        </pc:sldMkLst>
        <pc:spChg chg="del">
          <ac:chgData name="Christos Dalamagkas" userId="d8fa8ad5d6383732" providerId="LiveId" clId="{F7C650EF-6BE2-4514-9328-278956F45FBE}" dt="2020-11-09T08:39:13.333" v="2954"/>
          <ac:spMkLst>
            <pc:docMk/>
            <pc:sldMk cId="1350592954" sldId="282"/>
            <ac:spMk id="3" creationId="{3AEDBFD1-C97C-4655-9B70-A2EF64996414}"/>
          </ac:spMkLst>
        </pc:spChg>
        <pc:spChg chg="add mod">
          <ac:chgData name="Christos Dalamagkas" userId="d8fa8ad5d6383732" providerId="LiveId" clId="{F7C650EF-6BE2-4514-9328-278956F45FBE}" dt="2020-11-09T08:39:13.333" v="2954"/>
          <ac:spMkLst>
            <pc:docMk/>
            <pc:sldMk cId="1350592954" sldId="282"/>
            <ac:spMk id="4" creationId="{A357D112-6AA8-4AD9-A5F5-D9495574B171}"/>
          </ac:spMkLst>
        </pc:spChg>
      </pc:sldChg>
      <pc:sldChg chg="addSp delSp modSp new add del mod">
        <pc:chgData name="Christos Dalamagkas" userId="d8fa8ad5d6383732" providerId="LiveId" clId="{F7C650EF-6BE2-4514-9328-278956F45FBE}" dt="2020-11-09T09:56:40.399" v="5511" actId="1076"/>
        <pc:sldMkLst>
          <pc:docMk/>
          <pc:sldMk cId="2280481890" sldId="283"/>
        </pc:sldMkLst>
        <pc:spChg chg="mod">
          <ac:chgData name="Christos Dalamagkas" userId="d8fa8ad5d6383732" providerId="LiveId" clId="{F7C650EF-6BE2-4514-9328-278956F45FBE}" dt="2020-11-09T09:43:42.416" v="4664" actId="20577"/>
          <ac:spMkLst>
            <pc:docMk/>
            <pc:sldMk cId="2280481890" sldId="283"/>
            <ac:spMk id="2" creationId="{71D81F31-544F-4489-9CA7-BE85E17AB047}"/>
          </ac:spMkLst>
        </pc:spChg>
        <pc:spChg chg="mod">
          <ac:chgData name="Christos Dalamagkas" userId="d8fa8ad5d6383732" providerId="LiveId" clId="{F7C650EF-6BE2-4514-9328-278956F45FBE}" dt="2020-11-09T09:50:04.147" v="5151" actId="20577"/>
          <ac:spMkLst>
            <pc:docMk/>
            <pc:sldMk cId="2280481890" sldId="283"/>
            <ac:spMk id="3" creationId="{F3F2766C-F1A7-4747-9BA3-70D664800FAF}"/>
          </ac:spMkLst>
        </pc:spChg>
        <pc:spChg chg="add mod">
          <ac:chgData name="Christos Dalamagkas" userId="d8fa8ad5d6383732" providerId="LiveId" clId="{F7C650EF-6BE2-4514-9328-278956F45FBE}" dt="2020-11-09T09:56:40.399" v="5511" actId="1076"/>
          <ac:spMkLst>
            <pc:docMk/>
            <pc:sldMk cId="2280481890" sldId="283"/>
            <ac:spMk id="7" creationId="{63673CCC-7E01-4B20-B7A9-0D8BED81DF59}"/>
          </ac:spMkLst>
        </pc:spChg>
        <pc:picChg chg="del mod">
          <ac:chgData name="Christos Dalamagkas" userId="d8fa8ad5d6383732" providerId="LiveId" clId="{F7C650EF-6BE2-4514-9328-278956F45FBE}" dt="2020-11-09T09:38:38.835" v="4640" actId="478"/>
          <ac:picMkLst>
            <pc:docMk/>
            <pc:sldMk cId="2280481890" sldId="283"/>
            <ac:picMk id="2050" creationId="{4CDD6CDD-4B28-4EBB-BA1B-BC98C5D87CFA}"/>
          </ac:picMkLst>
        </pc:picChg>
        <pc:picChg chg="mod">
          <ac:chgData name="Christos Dalamagkas" userId="d8fa8ad5d6383732" providerId="LiveId" clId="{F7C650EF-6BE2-4514-9328-278956F45FBE}" dt="2020-11-09T09:38:53.293" v="4647" actId="14100"/>
          <ac:picMkLst>
            <pc:docMk/>
            <pc:sldMk cId="2280481890" sldId="283"/>
            <ac:picMk id="3074" creationId="{ED0815A0-63B1-489D-B115-C8311978E70D}"/>
          </ac:picMkLst>
        </pc:picChg>
        <pc:picChg chg="del">
          <ac:chgData name="Christos Dalamagkas" userId="d8fa8ad5d6383732" providerId="LiveId" clId="{F7C650EF-6BE2-4514-9328-278956F45FBE}" dt="2020-11-09T09:42:27.675" v="4651" actId="478"/>
          <ac:picMkLst>
            <pc:docMk/>
            <pc:sldMk cId="2280481890" sldId="283"/>
            <ac:picMk id="4098" creationId="{58DA986D-5180-446E-BF13-57224BA30991}"/>
          </ac:picMkLst>
        </pc:picChg>
      </pc:sldChg>
      <pc:sldChg chg="addSp">
        <pc:chgData name="Christos Dalamagkas" userId="d8fa8ad5d6383732" providerId="LiveId" clId="{F7C650EF-6BE2-4514-9328-278956F45FBE}" dt="2020-11-09T09:37:37.997" v="4636"/>
        <pc:sldMkLst>
          <pc:docMk/>
          <pc:sldMk cId="3467655339" sldId="283"/>
        </pc:sldMkLst>
        <pc:picChg chg="add">
          <ac:chgData name="Christos Dalamagkas" userId="d8fa8ad5d6383732" providerId="LiveId" clId="{F7C650EF-6BE2-4514-9328-278956F45FBE}" dt="2020-11-09T09:37:37.997" v="4636"/>
          <ac:picMkLst>
            <pc:docMk/>
            <pc:sldMk cId="3467655339" sldId="283"/>
            <ac:picMk id="2050" creationId="{4CDD6CDD-4B28-4EBB-BA1B-BC98C5D87CFA}"/>
          </ac:picMkLst>
        </pc:picChg>
      </pc:sldChg>
      <pc:sldChg chg="addSp">
        <pc:chgData name="Christos Dalamagkas" userId="d8fa8ad5d6383732" providerId="LiveId" clId="{F7C650EF-6BE2-4514-9328-278956F45FBE}" dt="2020-11-09T09:42:25.067" v="4649"/>
        <pc:sldMkLst>
          <pc:docMk/>
          <pc:sldMk cId="3644690095" sldId="283"/>
        </pc:sldMkLst>
        <pc:picChg chg="add">
          <ac:chgData name="Christos Dalamagkas" userId="d8fa8ad5d6383732" providerId="LiveId" clId="{F7C650EF-6BE2-4514-9328-278956F45FBE}" dt="2020-11-09T09:42:25.067" v="4649"/>
          <ac:picMkLst>
            <pc:docMk/>
            <pc:sldMk cId="3644690095" sldId="283"/>
            <ac:picMk id="4098" creationId="{58DA986D-5180-446E-BF13-57224BA30991}"/>
          </ac:picMkLst>
        </pc:picChg>
      </pc:sldChg>
      <pc:sldChg chg="addSp">
        <pc:chgData name="Christos Dalamagkas" userId="d8fa8ad5d6383732" providerId="LiveId" clId="{F7C650EF-6BE2-4514-9328-278956F45FBE}" dt="2020-11-09T09:38:40.448" v="4641"/>
        <pc:sldMkLst>
          <pc:docMk/>
          <pc:sldMk cId="4157575424" sldId="283"/>
        </pc:sldMkLst>
        <pc:picChg chg="add">
          <ac:chgData name="Christos Dalamagkas" userId="d8fa8ad5d6383732" providerId="LiveId" clId="{F7C650EF-6BE2-4514-9328-278956F45FBE}" dt="2020-11-09T09:38:40.448" v="4641"/>
          <ac:picMkLst>
            <pc:docMk/>
            <pc:sldMk cId="4157575424" sldId="283"/>
            <ac:picMk id="3074" creationId="{ED0815A0-63B1-489D-B115-C8311978E70D}"/>
          </ac:picMkLst>
        </pc:picChg>
      </pc:sldChg>
      <pc:sldChg chg="new del">
        <pc:chgData name="Christos Dalamagkas" userId="d8fa8ad5d6383732" providerId="LiveId" clId="{F7C650EF-6BE2-4514-9328-278956F45FBE}" dt="2020-11-09T09:53:07.741" v="5510" actId="47"/>
        <pc:sldMkLst>
          <pc:docMk/>
          <pc:sldMk cId="273061054" sldId="284"/>
        </pc:sldMkLst>
      </pc:sldChg>
      <pc:sldChg chg="modSp add mod">
        <pc:chgData name="Christos Dalamagkas" userId="d8fa8ad5d6383732" providerId="LiveId" clId="{F7C650EF-6BE2-4514-9328-278956F45FBE}" dt="2020-11-09T09:56:50.863" v="5512" actId="1076"/>
        <pc:sldMkLst>
          <pc:docMk/>
          <pc:sldMk cId="2845818308" sldId="285"/>
        </pc:sldMkLst>
        <pc:spChg chg="mod">
          <ac:chgData name="Christos Dalamagkas" userId="d8fa8ad5d6383732" providerId="LiveId" clId="{F7C650EF-6BE2-4514-9328-278956F45FBE}" dt="2020-11-09T09:52:18.606" v="5509" actId="20577"/>
          <ac:spMkLst>
            <pc:docMk/>
            <pc:sldMk cId="2845818308" sldId="285"/>
            <ac:spMk id="3" creationId="{F3F2766C-F1A7-4747-9BA3-70D664800FAF}"/>
          </ac:spMkLst>
        </pc:spChg>
        <pc:spChg chg="mod">
          <ac:chgData name="Christos Dalamagkas" userId="d8fa8ad5d6383732" providerId="LiveId" clId="{F7C650EF-6BE2-4514-9328-278956F45FBE}" dt="2020-11-09T09:56:50.863" v="5512" actId="1076"/>
          <ac:spMkLst>
            <pc:docMk/>
            <pc:sldMk cId="2845818308" sldId="285"/>
            <ac:spMk id="7" creationId="{63673CCC-7E01-4B20-B7A9-0D8BED81DF59}"/>
          </ac:spMkLst>
        </pc:spChg>
      </pc:sldChg>
      <pc:sldChg chg="addSp modSp new mod">
        <pc:chgData name="Christos Dalamagkas" userId="d8fa8ad5d6383732" providerId="LiveId" clId="{F7C650EF-6BE2-4514-9328-278956F45FBE}" dt="2020-11-09T23:23:29.781" v="15056" actId="20577"/>
        <pc:sldMkLst>
          <pc:docMk/>
          <pc:sldMk cId="3569354437" sldId="286"/>
        </pc:sldMkLst>
        <pc:spChg chg="mod">
          <ac:chgData name="Christos Dalamagkas" userId="d8fa8ad5d6383732" providerId="LiveId" clId="{F7C650EF-6BE2-4514-9328-278956F45FBE}" dt="2020-11-09T09:57:05.259" v="5525" actId="20577"/>
          <ac:spMkLst>
            <pc:docMk/>
            <pc:sldMk cId="3569354437" sldId="286"/>
            <ac:spMk id="2" creationId="{8A8754E4-E3DF-4978-83F8-6A8CCEED1CAE}"/>
          </ac:spMkLst>
        </pc:spChg>
        <pc:spChg chg="mod">
          <ac:chgData name="Christos Dalamagkas" userId="d8fa8ad5d6383732" providerId="LiveId" clId="{F7C650EF-6BE2-4514-9328-278956F45FBE}" dt="2020-11-09T23:23:29.781" v="15056" actId="20577"/>
          <ac:spMkLst>
            <pc:docMk/>
            <pc:sldMk cId="3569354437" sldId="286"/>
            <ac:spMk id="3" creationId="{1A5C4178-DF0F-4436-AD6B-322EDBAD7694}"/>
          </ac:spMkLst>
        </pc:spChg>
        <pc:spChg chg="add mod">
          <ac:chgData name="Christos Dalamagkas" userId="d8fa8ad5d6383732" providerId="LiveId" clId="{F7C650EF-6BE2-4514-9328-278956F45FBE}" dt="2020-11-09T10:02:00.725" v="6071" actId="1076"/>
          <ac:spMkLst>
            <pc:docMk/>
            <pc:sldMk cId="3569354437" sldId="286"/>
            <ac:spMk id="5" creationId="{C686DA05-D43B-493A-8329-10DE058F9ECF}"/>
          </ac:spMkLst>
        </pc:spChg>
        <pc:picChg chg="add mod">
          <ac:chgData name="Christos Dalamagkas" userId="d8fa8ad5d6383732" providerId="LiveId" clId="{F7C650EF-6BE2-4514-9328-278956F45FBE}" dt="2020-11-09T21:35:41.115" v="11749" actId="14100"/>
          <ac:picMkLst>
            <pc:docMk/>
            <pc:sldMk cId="3569354437" sldId="286"/>
            <ac:picMk id="7" creationId="{761F7C47-D7DE-45B1-B3D7-FC1B083C879A}"/>
          </ac:picMkLst>
        </pc:picChg>
      </pc:sldChg>
      <pc:sldChg chg="addSp">
        <pc:chgData name="Christos Dalamagkas" userId="d8fa8ad5d6383732" providerId="LiveId" clId="{F7C650EF-6BE2-4514-9328-278956F45FBE}" dt="2020-11-09T10:37:18.041" v="6325"/>
        <pc:sldMkLst>
          <pc:docMk/>
          <pc:sldMk cId="2827269983" sldId="287"/>
        </pc:sldMkLst>
        <pc:picChg chg="add">
          <ac:chgData name="Christos Dalamagkas" userId="d8fa8ad5d6383732" providerId="LiveId" clId="{F7C650EF-6BE2-4514-9328-278956F45FBE}" dt="2020-11-09T10:37:18.041" v="6325"/>
          <ac:picMkLst>
            <pc:docMk/>
            <pc:sldMk cId="2827269983" sldId="287"/>
            <ac:picMk id="5122" creationId="{9998C5B4-5A0A-43F0-BE27-813FFEBE0BA0}"/>
          </ac:picMkLst>
        </pc:picChg>
      </pc:sldChg>
      <pc:sldChg chg="addSp modSp new add del mod ord">
        <pc:chgData name="Christos Dalamagkas" userId="d8fa8ad5d6383732" providerId="LiveId" clId="{F7C650EF-6BE2-4514-9328-278956F45FBE}" dt="2020-11-09T11:56:16.941" v="9158" actId="14100"/>
        <pc:sldMkLst>
          <pc:docMk/>
          <pc:sldMk cId="3295706870" sldId="287"/>
        </pc:sldMkLst>
        <pc:spChg chg="mod">
          <ac:chgData name="Christos Dalamagkas" userId="d8fa8ad5d6383732" providerId="LiveId" clId="{F7C650EF-6BE2-4514-9328-278956F45FBE}" dt="2020-11-09T10:34:08.719" v="6323" actId="20577"/>
          <ac:spMkLst>
            <pc:docMk/>
            <pc:sldMk cId="3295706870" sldId="287"/>
            <ac:spMk id="2" creationId="{776BAB94-428C-41A5-BB3A-0A211F700EBA}"/>
          </ac:spMkLst>
        </pc:spChg>
        <pc:spChg chg="mod">
          <ac:chgData name="Christos Dalamagkas" userId="d8fa8ad5d6383732" providerId="LiveId" clId="{F7C650EF-6BE2-4514-9328-278956F45FBE}" dt="2020-11-09T11:56:16.941" v="9158" actId="14100"/>
          <ac:spMkLst>
            <pc:docMk/>
            <pc:sldMk cId="3295706870" sldId="287"/>
            <ac:spMk id="3" creationId="{8A0BCC3B-521B-41CF-8F66-8F3ECF84721E}"/>
          </ac:spMkLst>
        </pc:spChg>
        <pc:spChg chg="add mod">
          <ac:chgData name="Christos Dalamagkas" userId="d8fa8ad5d6383732" providerId="LiveId" clId="{F7C650EF-6BE2-4514-9328-278956F45FBE}" dt="2020-11-09T11:22:14.009" v="8296" actId="1076"/>
          <ac:spMkLst>
            <pc:docMk/>
            <pc:sldMk cId="3295706870" sldId="287"/>
            <ac:spMk id="6" creationId="{F094A345-00E4-41A2-8D8C-F11F823563E1}"/>
          </ac:spMkLst>
        </pc:spChg>
        <pc:picChg chg="mod">
          <ac:chgData name="Christos Dalamagkas" userId="d8fa8ad5d6383732" providerId="LiveId" clId="{F7C650EF-6BE2-4514-9328-278956F45FBE}" dt="2020-11-09T10:59:49.736" v="6998" actId="14100"/>
          <ac:picMkLst>
            <pc:docMk/>
            <pc:sldMk cId="3295706870" sldId="287"/>
            <ac:picMk id="5122" creationId="{9998C5B4-5A0A-43F0-BE27-813FFEBE0BA0}"/>
          </ac:picMkLst>
        </pc:picChg>
      </pc:sldChg>
      <pc:sldChg chg="addSp modSp new add del mod">
        <pc:chgData name="Christos Dalamagkas" userId="d8fa8ad5d6383732" providerId="LiveId" clId="{F7C650EF-6BE2-4514-9328-278956F45FBE}" dt="2020-11-09T10:59:39.103" v="6997" actId="1076"/>
        <pc:sldMkLst>
          <pc:docMk/>
          <pc:sldMk cId="508124074" sldId="288"/>
        </pc:sldMkLst>
        <pc:spChg chg="mod">
          <ac:chgData name="Christos Dalamagkas" userId="d8fa8ad5d6383732" providerId="LiveId" clId="{F7C650EF-6BE2-4514-9328-278956F45FBE}" dt="2020-11-09T10:52:13.989" v="6697" actId="33524"/>
          <ac:spMkLst>
            <pc:docMk/>
            <pc:sldMk cId="508124074" sldId="288"/>
            <ac:spMk id="2" creationId="{1BF4CAA9-A16F-4595-A6B4-98999DCD9501}"/>
          </ac:spMkLst>
        </pc:spChg>
        <pc:spChg chg="mod">
          <ac:chgData name="Christos Dalamagkas" userId="d8fa8ad5d6383732" providerId="LiveId" clId="{F7C650EF-6BE2-4514-9328-278956F45FBE}" dt="2020-11-09T10:58:15.266" v="6988" actId="113"/>
          <ac:spMkLst>
            <pc:docMk/>
            <pc:sldMk cId="508124074" sldId="288"/>
            <ac:spMk id="3" creationId="{F9302048-2650-402E-9B11-2DE22F83333F}"/>
          </ac:spMkLst>
        </pc:spChg>
        <pc:spChg chg="add mod">
          <ac:chgData name="Christos Dalamagkas" userId="d8fa8ad5d6383732" providerId="LiveId" clId="{F7C650EF-6BE2-4514-9328-278956F45FBE}" dt="2020-11-09T10:59:39.103" v="6997" actId="1076"/>
          <ac:spMkLst>
            <pc:docMk/>
            <pc:sldMk cId="508124074" sldId="288"/>
            <ac:spMk id="6" creationId="{6635D9C4-FF05-48CE-BF4C-DE2B06CDD79E}"/>
          </ac:spMkLst>
        </pc:spChg>
        <pc:picChg chg="mod">
          <ac:chgData name="Christos Dalamagkas" userId="d8fa8ad5d6383732" providerId="LiveId" clId="{F7C650EF-6BE2-4514-9328-278956F45FBE}" dt="2020-11-09T10:55:05.708" v="6843" actId="14100"/>
          <ac:picMkLst>
            <pc:docMk/>
            <pc:sldMk cId="508124074" sldId="288"/>
            <ac:picMk id="6146" creationId="{5CAEA862-C8D2-4E31-87E9-9F8730DD548C}"/>
          </ac:picMkLst>
        </pc:picChg>
      </pc:sldChg>
      <pc:sldChg chg="addSp">
        <pc:chgData name="Christos Dalamagkas" userId="d8fa8ad5d6383732" providerId="LiveId" clId="{F7C650EF-6BE2-4514-9328-278956F45FBE}" dt="2020-11-09T10:54:51.310" v="6837"/>
        <pc:sldMkLst>
          <pc:docMk/>
          <pc:sldMk cId="2862938705" sldId="288"/>
        </pc:sldMkLst>
        <pc:picChg chg="add">
          <ac:chgData name="Christos Dalamagkas" userId="d8fa8ad5d6383732" providerId="LiveId" clId="{F7C650EF-6BE2-4514-9328-278956F45FBE}" dt="2020-11-09T10:54:51.310" v="6837"/>
          <ac:picMkLst>
            <pc:docMk/>
            <pc:sldMk cId="2862938705" sldId="288"/>
            <ac:picMk id="6146" creationId="{5CAEA862-C8D2-4E31-87E9-9F8730DD548C}"/>
          </ac:picMkLst>
        </pc:picChg>
      </pc:sldChg>
      <pc:sldChg chg="modSp new del mod ord">
        <pc:chgData name="Christos Dalamagkas" userId="d8fa8ad5d6383732" providerId="LiveId" clId="{F7C650EF-6BE2-4514-9328-278956F45FBE}" dt="2020-11-09T10:34:01.325" v="6309" actId="47"/>
        <pc:sldMkLst>
          <pc:docMk/>
          <pc:sldMk cId="3105564879" sldId="288"/>
        </pc:sldMkLst>
        <pc:spChg chg="mod">
          <ac:chgData name="Christos Dalamagkas" userId="d8fa8ad5d6383732" providerId="LiveId" clId="{F7C650EF-6BE2-4514-9328-278956F45FBE}" dt="2020-11-09T10:33:57.801" v="6308" actId="20577"/>
          <ac:spMkLst>
            <pc:docMk/>
            <pc:sldMk cId="3105564879" sldId="288"/>
            <ac:spMk id="2" creationId="{A0BF03EA-16F5-43E9-A5B3-B63F3DC39535}"/>
          </ac:spMkLst>
        </pc:spChg>
      </pc:sldChg>
      <pc:sldChg chg="new del">
        <pc:chgData name="Christos Dalamagkas" userId="d8fa8ad5d6383732" providerId="LiveId" clId="{F7C650EF-6BE2-4514-9328-278956F45FBE}" dt="2020-11-09T11:19:52.292" v="8290" actId="47"/>
        <pc:sldMkLst>
          <pc:docMk/>
          <pc:sldMk cId="808196008" sldId="289"/>
        </pc:sldMkLst>
      </pc:sldChg>
      <pc:sldChg chg="modSp new add del mod">
        <pc:chgData name="Christos Dalamagkas" userId="d8fa8ad5d6383732" providerId="LiveId" clId="{F7C650EF-6BE2-4514-9328-278956F45FBE}" dt="2020-11-09T11:10:35.367" v="7590" actId="20577"/>
        <pc:sldMkLst>
          <pc:docMk/>
          <pc:sldMk cId="3404230212" sldId="290"/>
        </pc:sldMkLst>
        <pc:spChg chg="mod">
          <ac:chgData name="Christos Dalamagkas" userId="d8fa8ad5d6383732" providerId="LiveId" clId="{F7C650EF-6BE2-4514-9328-278956F45FBE}" dt="2020-11-09T11:05:19.507" v="7111" actId="20577"/>
          <ac:spMkLst>
            <pc:docMk/>
            <pc:sldMk cId="3404230212" sldId="290"/>
            <ac:spMk id="2" creationId="{829B93C5-9E83-4775-9E4F-260DEE595406}"/>
          </ac:spMkLst>
        </pc:spChg>
        <pc:spChg chg="mod">
          <ac:chgData name="Christos Dalamagkas" userId="d8fa8ad5d6383732" providerId="LiveId" clId="{F7C650EF-6BE2-4514-9328-278956F45FBE}" dt="2020-11-09T11:10:35.367" v="7590" actId="20577"/>
          <ac:spMkLst>
            <pc:docMk/>
            <pc:sldMk cId="3404230212" sldId="290"/>
            <ac:spMk id="3" creationId="{08CB6705-320E-46ED-B71C-DA23A5F36C76}"/>
          </ac:spMkLst>
        </pc:spChg>
        <pc:picChg chg="mod">
          <ac:chgData name="Christos Dalamagkas" userId="d8fa8ad5d6383732" providerId="LiveId" clId="{F7C650EF-6BE2-4514-9328-278956F45FBE}" dt="2020-11-09T11:05:34.509" v="7116" actId="14100"/>
          <ac:picMkLst>
            <pc:docMk/>
            <pc:sldMk cId="3404230212" sldId="290"/>
            <ac:picMk id="7170" creationId="{8AAC8761-20B4-46F4-8E56-1A32126691C7}"/>
          </ac:picMkLst>
        </pc:picChg>
      </pc:sldChg>
      <pc:sldChg chg="addSp">
        <pc:chgData name="Christos Dalamagkas" userId="d8fa8ad5d6383732" providerId="LiveId" clId="{F7C650EF-6BE2-4514-9328-278956F45FBE}" dt="2020-11-09T11:05:27.986" v="7113"/>
        <pc:sldMkLst>
          <pc:docMk/>
          <pc:sldMk cId="3710955235" sldId="290"/>
        </pc:sldMkLst>
        <pc:picChg chg="add">
          <ac:chgData name="Christos Dalamagkas" userId="d8fa8ad5d6383732" providerId="LiveId" clId="{F7C650EF-6BE2-4514-9328-278956F45FBE}" dt="2020-11-09T11:05:27.986" v="7113"/>
          <ac:picMkLst>
            <pc:docMk/>
            <pc:sldMk cId="3710955235" sldId="290"/>
            <ac:picMk id="7170" creationId="{8AAC8761-20B4-46F4-8E56-1A32126691C7}"/>
          </ac:picMkLst>
        </pc:picChg>
      </pc:sldChg>
      <pc:sldChg chg="addSp modSp new mod">
        <pc:chgData name="Christos Dalamagkas" userId="d8fa8ad5d6383732" providerId="LiveId" clId="{F7C650EF-6BE2-4514-9328-278956F45FBE}" dt="2020-11-09T18:08:52.561" v="10696" actId="20577"/>
        <pc:sldMkLst>
          <pc:docMk/>
          <pc:sldMk cId="1976924935" sldId="291"/>
        </pc:sldMkLst>
        <pc:spChg chg="mod">
          <ac:chgData name="Christos Dalamagkas" userId="d8fa8ad5d6383732" providerId="LiveId" clId="{F7C650EF-6BE2-4514-9328-278956F45FBE}" dt="2020-11-09T18:08:52.561" v="10696" actId="20577"/>
          <ac:spMkLst>
            <pc:docMk/>
            <pc:sldMk cId="1976924935" sldId="291"/>
            <ac:spMk id="2" creationId="{949138A2-AA08-47EE-B1DA-65261F829F8F}"/>
          </ac:spMkLst>
        </pc:spChg>
        <pc:spChg chg="mod">
          <ac:chgData name="Christos Dalamagkas" userId="d8fa8ad5d6383732" providerId="LiveId" clId="{F7C650EF-6BE2-4514-9328-278956F45FBE}" dt="2020-11-09T18:08:38.314" v="10690" actId="113"/>
          <ac:spMkLst>
            <pc:docMk/>
            <pc:sldMk cId="1976924935" sldId="291"/>
            <ac:spMk id="3" creationId="{80D4C1A3-5BD4-414D-9694-F614EFC85B93}"/>
          </ac:spMkLst>
        </pc:spChg>
        <pc:spChg chg="add mod">
          <ac:chgData name="Christos Dalamagkas" userId="d8fa8ad5d6383732" providerId="LiveId" clId="{F7C650EF-6BE2-4514-9328-278956F45FBE}" dt="2020-11-09T11:18:10.222" v="8254" actId="1076"/>
          <ac:spMkLst>
            <pc:docMk/>
            <pc:sldMk cId="1976924935" sldId="291"/>
            <ac:spMk id="5" creationId="{533EC67A-6360-45F7-B283-8D5B1AECB8F9}"/>
          </ac:spMkLst>
        </pc:spChg>
      </pc:sldChg>
      <pc:sldChg chg="modSp new del mod">
        <pc:chgData name="Christos Dalamagkas" userId="d8fa8ad5d6383732" providerId="LiveId" clId="{F7C650EF-6BE2-4514-9328-278956F45FBE}" dt="2020-11-09T11:31:30.886" v="8457" actId="47"/>
        <pc:sldMkLst>
          <pc:docMk/>
          <pc:sldMk cId="1996069986" sldId="292"/>
        </pc:sldMkLst>
        <pc:spChg chg="mod">
          <ac:chgData name="Christos Dalamagkas" userId="d8fa8ad5d6383732" providerId="LiveId" clId="{F7C650EF-6BE2-4514-9328-278956F45FBE}" dt="2020-11-09T11:30:41.497" v="8456" actId="20577"/>
          <ac:spMkLst>
            <pc:docMk/>
            <pc:sldMk cId="1996069986" sldId="292"/>
            <ac:spMk id="2" creationId="{C6E93113-33F5-4ECE-84B8-668757114DB5}"/>
          </ac:spMkLst>
        </pc:spChg>
      </pc:sldChg>
      <pc:sldChg chg="modSp new mod">
        <pc:chgData name="Christos Dalamagkas" userId="d8fa8ad5d6383732" providerId="LiveId" clId="{F7C650EF-6BE2-4514-9328-278956F45FBE}" dt="2020-11-09T12:17:52.453" v="9167" actId="20577"/>
        <pc:sldMkLst>
          <pc:docMk/>
          <pc:sldMk cId="3541249265" sldId="292"/>
        </pc:sldMkLst>
        <pc:spChg chg="mod">
          <ac:chgData name="Christos Dalamagkas" userId="d8fa8ad5d6383732" providerId="LiveId" clId="{F7C650EF-6BE2-4514-9328-278956F45FBE}" dt="2020-11-09T11:33:01.954" v="8542" actId="20577"/>
          <ac:spMkLst>
            <pc:docMk/>
            <pc:sldMk cId="3541249265" sldId="292"/>
            <ac:spMk id="2" creationId="{BD2930CF-D5C1-4D8E-BC76-FBB31C7DC07E}"/>
          </ac:spMkLst>
        </pc:spChg>
        <pc:spChg chg="mod">
          <ac:chgData name="Christos Dalamagkas" userId="d8fa8ad5d6383732" providerId="LiveId" clId="{F7C650EF-6BE2-4514-9328-278956F45FBE}" dt="2020-11-09T12:17:52.453" v="9167" actId="20577"/>
          <ac:spMkLst>
            <pc:docMk/>
            <pc:sldMk cId="3541249265" sldId="292"/>
            <ac:spMk id="3" creationId="{505C3FC2-9394-4818-9363-5524A5F5CFC6}"/>
          </ac:spMkLst>
        </pc:spChg>
      </pc:sldChg>
      <pc:sldChg chg="addSp delSp modSp new mod modShow">
        <pc:chgData name="Christos Dalamagkas" userId="d8fa8ad5d6383732" providerId="LiveId" clId="{F7C650EF-6BE2-4514-9328-278956F45FBE}" dt="2020-11-09T18:02:51.987" v="10660" actId="729"/>
        <pc:sldMkLst>
          <pc:docMk/>
          <pc:sldMk cId="1841849173" sldId="293"/>
        </pc:sldMkLst>
        <pc:spChg chg="del">
          <ac:chgData name="Christos Dalamagkas" userId="d8fa8ad5d6383732" providerId="LiveId" clId="{F7C650EF-6BE2-4514-9328-278956F45FBE}" dt="2020-11-09T11:49:24.345" v="9141" actId="478"/>
          <ac:spMkLst>
            <pc:docMk/>
            <pc:sldMk cId="1841849173" sldId="293"/>
            <ac:spMk id="2" creationId="{99E1F5D9-C052-4669-B18A-BB9E7B8732A6}"/>
          </ac:spMkLst>
        </pc:spChg>
        <pc:spChg chg="del">
          <ac:chgData name="Christos Dalamagkas" userId="d8fa8ad5d6383732" providerId="LiveId" clId="{F7C650EF-6BE2-4514-9328-278956F45FBE}" dt="2020-11-09T11:49:18.946" v="9139" actId="22"/>
          <ac:spMkLst>
            <pc:docMk/>
            <pc:sldMk cId="1841849173" sldId="293"/>
            <ac:spMk id="3" creationId="{446F4333-B10A-407B-8DF9-4336B3C778F8}"/>
          </ac:spMkLst>
        </pc:spChg>
        <pc:spChg chg="add mod">
          <ac:chgData name="Christos Dalamagkas" userId="d8fa8ad5d6383732" providerId="LiveId" clId="{F7C650EF-6BE2-4514-9328-278956F45FBE}" dt="2020-11-09T11:50:01.133" v="9147" actId="1076"/>
          <ac:spMkLst>
            <pc:docMk/>
            <pc:sldMk cId="1841849173" sldId="293"/>
            <ac:spMk id="7" creationId="{69B9C97E-6B40-4A54-9A3A-46D2F551A810}"/>
          </ac:spMkLst>
        </pc:spChg>
        <pc:spChg chg="add del mod">
          <ac:chgData name="Christos Dalamagkas" userId="d8fa8ad5d6383732" providerId="LiveId" clId="{F7C650EF-6BE2-4514-9328-278956F45FBE}" dt="2020-11-09T11:55:53.902" v="9154" actId="478"/>
          <ac:spMkLst>
            <pc:docMk/>
            <pc:sldMk cId="1841849173" sldId="293"/>
            <ac:spMk id="9" creationId="{D1FCD130-D3CC-4E53-9537-0B47A178D032}"/>
          </ac:spMkLst>
        </pc:spChg>
        <pc:picChg chg="add mod ord">
          <ac:chgData name="Christos Dalamagkas" userId="d8fa8ad5d6383732" providerId="LiveId" clId="{F7C650EF-6BE2-4514-9328-278956F45FBE}" dt="2020-11-09T11:56:01.280" v="9157" actId="1076"/>
          <ac:picMkLst>
            <pc:docMk/>
            <pc:sldMk cId="1841849173" sldId="293"/>
            <ac:picMk id="5" creationId="{E43B89F7-7EA7-4CC3-B43A-03772E3384F9}"/>
          </ac:picMkLst>
        </pc:picChg>
      </pc:sldChg>
      <pc:sldChg chg="addSp delSp modSp new add del mod">
        <pc:chgData name="Christos Dalamagkas" userId="d8fa8ad5d6383732" providerId="LiveId" clId="{F7C650EF-6BE2-4514-9328-278956F45FBE}" dt="2020-11-09T23:23:01.365" v="15054" actId="20577"/>
        <pc:sldMkLst>
          <pc:docMk/>
          <pc:sldMk cId="461471555" sldId="294"/>
        </pc:sldMkLst>
        <pc:spChg chg="mod">
          <ac:chgData name="Christos Dalamagkas" userId="d8fa8ad5d6383732" providerId="LiveId" clId="{F7C650EF-6BE2-4514-9328-278956F45FBE}" dt="2020-11-09T23:17:50.954" v="14977" actId="20577"/>
          <ac:spMkLst>
            <pc:docMk/>
            <pc:sldMk cId="461471555" sldId="294"/>
            <ac:spMk id="2" creationId="{40C05E6F-B091-421F-8687-1375B608A65A}"/>
          </ac:spMkLst>
        </pc:spChg>
        <pc:spChg chg="mod">
          <ac:chgData name="Christos Dalamagkas" userId="d8fa8ad5d6383732" providerId="LiveId" clId="{F7C650EF-6BE2-4514-9328-278956F45FBE}" dt="2020-11-09T23:23:01.365" v="15054" actId="20577"/>
          <ac:spMkLst>
            <pc:docMk/>
            <pc:sldMk cId="461471555" sldId="294"/>
            <ac:spMk id="3" creationId="{7161C54A-E8FC-44F0-BC78-50AA2B5C804A}"/>
          </ac:spMkLst>
        </pc:spChg>
        <pc:spChg chg="add mod">
          <ac:chgData name="Christos Dalamagkas" userId="d8fa8ad5d6383732" providerId="LiveId" clId="{F7C650EF-6BE2-4514-9328-278956F45FBE}" dt="2020-11-09T21:15:42.634" v="11205" actId="1035"/>
          <ac:spMkLst>
            <pc:docMk/>
            <pc:sldMk cId="461471555" sldId="294"/>
            <ac:spMk id="5" creationId="{CEDF53CA-4589-4B89-8203-C1CC31BF54F7}"/>
          </ac:spMkLst>
        </pc:spChg>
        <pc:picChg chg="del mod">
          <ac:chgData name="Christos Dalamagkas" userId="d8fa8ad5d6383732" providerId="LiveId" clId="{F7C650EF-6BE2-4514-9328-278956F45FBE}" dt="2020-11-09T21:23:06.815" v="11297" actId="478"/>
          <ac:picMkLst>
            <pc:docMk/>
            <pc:sldMk cId="461471555" sldId="294"/>
            <ac:picMk id="4098" creationId="{24796461-23FA-4325-B79D-60402F2B035C}"/>
          </ac:picMkLst>
        </pc:picChg>
        <pc:picChg chg="mod">
          <ac:chgData name="Christos Dalamagkas" userId="d8fa8ad5d6383732" providerId="LiveId" clId="{F7C650EF-6BE2-4514-9328-278956F45FBE}" dt="2020-11-09T23:21:39.427" v="15032" actId="1076"/>
          <ac:picMkLst>
            <pc:docMk/>
            <pc:sldMk cId="461471555" sldId="294"/>
            <ac:picMk id="5122" creationId="{9F7F84AE-33DD-4D19-9443-9E3492F7D990}"/>
          </ac:picMkLst>
        </pc:picChg>
        <pc:picChg chg="mod">
          <ac:chgData name="Christos Dalamagkas" userId="d8fa8ad5d6383732" providerId="LiveId" clId="{F7C650EF-6BE2-4514-9328-278956F45FBE}" dt="2020-11-09T23:21:37.763" v="15031" actId="1076"/>
          <ac:picMkLst>
            <pc:docMk/>
            <pc:sldMk cId="461471555" sldId="294"/>
            <ac:picMk id="6146" creationId="{8273D93A-3860-4054-9338-864B65BA0259}"/>
          </ac:picMkLst>
        </pc:picChg>
      </pc:sldChg>
      <pc:sldChg chg="addSp">
        <pc:chgData name="Christos Dalamagkas" userId="d8fa8ad5d6383732" providerId="LiveId" clId="{F7C650EF-6BE2-4514-9328-278956F45FBE}" dt="2020-11-09T23:20:31.230" v="14978"/>
        <pc:sldMkLst>
          <pc:docMk/>
          <pc:sldMk cId="3139481766" sldId="294"/>
        </pc:sldMkLst>
        <pc:picChg chg="add">
          <ac:chgData name="Christos Dalamagkas" userId="d8fa8ad5d6383732" providerId="LiveId" clId="{F7C650EF-6BE2-4514-9328-278956F45FBE}" dt="2020-11-09T23:20:31.230" v="14978"/>
          <ac:picMkLst>
            <pc:docMk/>
            <pc:sldMk cId="3139481766" sldId="294"/>
            <ac:picMk id="5122" creationId="{9F7F84AE-33DD-4D19-9443-9E3492F7D990}"/>
          </ac:picMkLst>
        </pc:picChg>
      </pc:sldChg>
      <pc:sldChg chg="addSp">
        <pc:chgData name="Christos Dalamagkas" userId="d8fa8ad5d6383732" providerId="LiveId" clId="{F7C650EF-6BE2-4514-9328-278956F45FBE}" dt="2020-11-09T23:21:32.227" v="15027"/>
        <pc:sldMkLst>
          <pc:docMk/>
          <pc:sldMk cId="4109932561" sldId="294"/>
        </pc:sldMkLst>
        <pc:picChg chg="add">
          <ac:chgData name="Christos Dalamagkas" userId="d8fa8ad5d6383732" providerId="LiveId" clId="{F7C650EF-6BE2-4514-9328-278956F45FBE}" dt="2020-11-09T23:21:32.227" v="15027"/>
          <ac:picMkLst>
            <pc:docMk/>
            <pc:sldMk cId="4109932561" sldId="294"/>
            <ac:picMk id="6146" creationId="{8273D93A-3860-4054-9338-864B65BA0259}"/>
          </ac:picMkLst>
        </pc:picChg>
      </pc:sldChg>
      <pc:sldChg chg="addSp">
        <pc:chgData name="Christos Dalamagkas" userId="d8fa8ad5d6383732" providerId="LiveId" clId="{F7C650EF-6BE2-4514-9328-278956F45FBE}" dt="2020-11-09T21:22:03.834" v="11291"/>
        <pc:sldMkLst>
          <pc:docMk/>
          <pc:sldMk cId="4178366235" sldId="294"/>
        </pc:sldMkLst>
        <pc:picChg chg="add">
          <ac:chgData name="Christos Dalamagkas" userId="d8fa8ad5d6383732" providerId="LiveId" clId="{F7C650EF-6BE2-4514-9328-278956F45FBE}" dt="2020-11-09T21:22:03.834" v="11291"/>
          <ac:picMkLst>
            <pc:docMk/>
            <pc:sldMk cId="4178366235" sldId="294"/>
            <ac:picMk id="4098" creationId="{24796461-23FA-4325-B79D-60402F2B035C}"/>
          </ac:picMkLst>
        </pc:picChg>
      </pc:sldChg>
      <pc:sldChg chg="addSp modSp new mod">
        <pc:chgData name="Christos Dalamagkas" userId="d8fa8ad5d6383732" providerId="LiveId" clId="{F7C650EF-6BE2-4514-9328-278956F45FBE}" dt="2020-11-09T21:36:06.149" v="11755" actId="113"/>
        <pc:sldMkLst>
          <pc:docMk/>
          <pc:sldMk cId="3709867095" sldId="295"/>
        </pc:sldMkLst>
        <pc:spChg chg="mod">
          <ac:chgData name="Christos Dalamagkas" userId="d8fa8ad5d6383732" providerId="LiveId" clId="{F7C650EF-6BE2-4514-9328-278956F45FBE}" dt="2020-11-09T14:11:04.243" v="9325" actId="20577"/>
          <ac:spMkLst>
            <pc:docMk/>
            <pc:sldMk cId="3709867095" sldId="295"/>
            <ac:spMk id="2" creationId="{2EA03880-6954-4BD7-96FE-72AB9B25ED8D}"/>
          </ac:spMkLst>
        </pc:spChg>
        <pc:spChg chg="mod">
          <ac:chgData name="Christos Dalamagkas" userId="d8fa8ad5d6383732" providerId="LiveId" clId="{F7C650EF-6BE2-4514-9328-278956F45FBE}" dt="2020-11-09T21:36:06.149" v="11755" actId="113"/>
          <ac:spMkLst>
            <pc:docMk/>
            <pc:sldMk cId="3709867095" sldId="295"/>
            <ac:spMk id="3" creationId="{FB2D13E9-8F3E-4D21-AF2D-36BD1DB08965}"/>
          </ac:spMkLst>
        </pc:spChg>
        <pc:spChg chg="add mod">
          <ac:chgData name="Christos Dalamagkas" userId="d8fa8ad5d6383732" providerId="LiveId" clId="{F7C650EF-6BE2-4514-9328-278956F45FBE}" dt="2020-11-09T17:57:53.174" v="10602" actId="1076"/>
          <ac:spMkLst>
            <pc:docMk/>
            <pc:sldMk cId="3709867095" sldId="295"/>
            <ac:spMk id="5" creationId="{5BBE5995-5941-43B6-9662-9424521DE7B7}"/>
          </ac:spMkLst>
        </pc:spChg>
      </pc:sldChg>
      <pc:sldChg chg="addSp delSp modSp new add del mod setBg">
        <pc:chgData name="Christos Dalamagkas" userId="d8fa8ad5d6383732" providerId="LiveId" clId="{F7C650EF-6BE2-4514-9328-278956F45FBE}" dt="2020-11-09T23:24:18.764" v="15065" actId="47"/>
        <pc:sldMkLst>
          <pc:docMk/>
          <pc:sldMk cId="1587874259" sldId="296"/>
        </pc:sldMkLst>
        <pc:spChg chg="del">
          <ac:chgData name="Christos Dalamagkas" userId="d8fa8ad5d6383732" providerId="LiveId" clId="{F7C650EF-6BE2-4514-9328-278956F45FBE}" dt="2020-11-09T17:58:02.755" v="10603" actId="478"/>
          <ac:spMkLst>
            <pc:docMk/>
            <pc:sldMk cId="1587874259" sldId="296"/>
            <ac:spMk id="2" creationId="{274358B7-E2AA-4927-835D-28890CA75F3D}"/>
          </ac:spMkLst>
        </pc:spChg>
        <pc:spChg chg="del">
          <ac:chgData name="Christos Dalamagkas" userId="d8fa8ad5d6383732" providerId="LiveId" clId="{F7C650EF-6BE2-4514-9328-278956F45FBE}" dt="2020-11-09T17:58:03.597" v="10604" actId="478"/>
          <ac:spMkLst>
            <pc:docMk/>
            <pc:sldMk cId="1587874259" sldId="296"/>
            <ac:spMk id="3" creationId="{BDFF0B76-A2F9-4B99-9E56-C699C0F8C4BD}"/>
          </ac:spMkLst>
        </pc:spChg>
        <pc:spChg chg="add del mod">
          <ac:chgData name="Christos Dalamagkas" userId="d8fa8ad5d6383732" providerId="LiveId" clId="{F7C650EF-6BE2-4514-9328-278956F45FBE}" dt="2020-11-09T18:07:12.257" v="10676" actId="478"/>
          <ac:spMkLst>
            <pc:docMk/>
            <pc:sldMk cId="1587874259" sldId="296"/>
            <ac:spMk id="4" creationId="{5B270F1F-FB24-41E9-A0EB-0560DE333663}"/>
          </ac:spMkLst>
        </pc:spChg>
        <pc:spChg chg="add del">
          <ac:chgData name="Christos Dalamagkas" userId="d8fa8ad5d6383732" providerId="LiveId" clId="{F7C650EF-6BE2-4514-9328-278956F45FBE}" dt="2020-11-09T17:59:36.619" v="10610" actId="26606"/>
          <ac:spMkLst>
            <pc:docMk/>
            <pc:sldMk cId="1587874259" sldId="296"/>
            <ac:spMk id="71" creationId="{C2579DAE-C141-48DB-810E-C070C300819E}"/>
          </ac:spMkLst>
        </pc:spChg>
        <pc:spChg chg="add del">
          <ac:chgData name="Christos Dalamagkas" userId="d8fa8ad5d6383732" providerId="LiveId" clId="{F7C650EF-6BE2-4514-9328-278956F45FBE}" dt="2020-11-09T17:59:36.619" v="10610" actId="26606"/>
          <ac:spMkLst>
            <pc:docMk/>
            <pc:sldMk cId="1587874259" sldId="296"/>
            <ac:spMk id="73" creationId="{02FD90C3-6350-4D5B-9738-6E94EDF30F74}"/>
          </ac:spMkLst>
        </pc:spChg>
        <pc:spChg chg="add del">
          <ac:chgData name="Christos Dalamagkas" userId="d8fa8ad5d6383732" providerId="LiveId" clId="{F7C650EF-6BE2-4514-9328-278956F45FBE}" dt="2020-11-09T17:59:36.619" v="10610" actId="26606"/>
          <ac:spMkLst>
            <pc:docMk/>
            <pc:sldMk cId="1587874259" sldId="296"/>
            <ac:spMk id="75" creationId="{41497DE5-0939-4D1D-9350-0C5E1B209C68}"/>
          </ac:spMkLst>
        </pc:spChg>
        <pc:spChg chg="add del">
          <ac:chgData name="Christos Dalamagkas" userId="d8fa8ad5d6383732" providerId="LiveId" clId="{F7C650EF-6BE2-4514-9328-278956F45FBE}" dt="2020-11-09T17:59:36.619" v="10610" actId="26606"/>
          <ac:spMkLst>
            <pc:docMk/>
            <pc:sldMk cId="1587874259" sldId="296"/>
            <ac:spMk id="77" creationId="{5CCC70ED-6C63-4537-B7EB-51990D6C0A6F}"/>
          </ac:spMkLst>
        </pc:spChg>
        <pc:spChg chg="add del">
          <ac:chgData name="Christos Dalamagkas" userId="d8fa8ad5d6383732" providerId="LiveId" clId="{F7C650EF-6BE2-4514-9328-278956F45FBE}" dt="2020-11-09T17:59:36.619" v="10610" actId="26606"/>
          <ac:spMkLst>
            <pc:docMk/>
            <pc:sldMk cId="1587874259" sldId="296"/>
            <ac:spMk id="79" creationId="{B76E24C1-2968-40DC-A36E-F6B85F0F0752}"/>
          </ac:spMkLst>
        </pc:spChg>
        <pc:spChg chg="add del">
          <ac:chgData name="Christos Dalamagkas" userId="d8fa8ad5d6383732" providerId="LiveId" clId="{F7C650EF-6BE2-4514-9328-278956F45FBE}" dt="2020-11-09T18:06:36.248" v="10667" actId="26606"/>
          <ac:spMkLst>
            <pc:docMk/>
            <pc:sldMk cId="1587874259" sldId="296"/>
            <ac:spMk id="87" creationId="{C2579DAE-C141-48DB-810E-C070C300819E}"/>
          </ac:spMkLst>
        </pc:spChg>
        <pc:spChg chg="add del">
          <ac:chgData name="Christos Dalamagkas" userId="d8fa8ad5d6383732" providerId="LiveId" clId="{F7C650EF-6BE2-4514-9328-278956F45FBE}" dt="2020-11-09T18:06:36.248" v="10667" actId="26606"/>
          <ac:spMkLst>
            <pc:docMk/>
            <pc:sldMk cId="1587874259" sldId="296"/>
            <ac:spMk id="89" creationId="{02FD90C3-6350-4D5B-9738-6E94EDF30F74}"/>
          </ac:spMkLst>
        </pc:spChg>
        <pc:spChg chg="add del">
          <ac:chgData name="Christos Dalamagkas" userId="d8fa8ad5d6383732" providerId="LiveId" clId="{F7C650EF-6BE2-4514-9328-278956F45FBE}" dt="2020-11-09T18:06:36.248" v="10667" actId="26606"/>
          <ac:spMkLst>
            <pc:docMk/>
            <pc:sldMk cId="1587874259" sldId="296"/>
            <ac:spMk id="91" creationId="{BCD2D517-BC35-4439-AC31-06DF764F25FC}"/>
          </ac:spMkLst>
        </pc:spChg>
        <pc:spChg chg="add del">
          <ac:chgData name="Christos Dalamagkas" userId="d8fa8ad5d6383732" providerId="LiveId" clId="{F7C650EF-6BE2-4514-9328-278956F45FBE}" dt="2020-11-09T18:06:36.248" v="10667" actId="26606"/>
          <ac:spMkLst>
            <pc:docMk/>
            <pc:sldMk cId="1587874259" sldId="296"/>
            <ac:spMk id="93" creationId="{2DD3F846-0483-40F5-A881-0C1AD2A0CAD7}"/>
          </ac:spMkLst>
        </pc:spChg>
        <pc:spChg chg="add del">
          <ac:chgData name="Christos Dalamagkas" userId="d8fa8ad5d6383732" providerId="LiveId" clId="{F7C650EF-6BE2-4514-9328-278956F45FBE}" dt="2020-11-09T18:06:43.132" v="10669" actId="26606"/>
          <ac:spMkLst>
            <pc:docMk/>
            <pc:sldMk cId="1587874259" sldId="296"/>
            <ac:spMk id="95" creationId="{B76E24C1-2968-40DC-A36E-F6B85F0F0752}"/>
          </ac:spMkLst>
        </pc:spChg>
        <pc:spChg chg="add del">
          <ac:chgData name="Christos Dalamagkas" userId="d8fa8ad5d6383732" providerId="LiveId" clId="{F7C650EF-6BE2-4514-9328-278956F45FBE}" dt="2020-11-09T17:59:37.280" v="10612" actId="26606"/>
          <ac:spMkLst>
            <pc:docMk/>
            <pc:sldMk cId="1587874259" sldId="296"/>
            <ac:spMk id="1028" creationId="{C2579DAE-C141-48DB-810E-C070C300819E}"/>
          </ac:spMkLst>
        </pc:spChg>
        <pc:spChg chg="add del">
          <ac:chgData name="Christos Dalamagkas" userId="d8fa8ad5d6383732" providerId="LiveId" clId="{F7C650EF-6BE2-4514-9328-278956F45FBE}" dt="2020-11-09T17:59:37.280" v="10612" actId="26606"/>
          <ac:spMkLst>
            <pc:docMk/>
            <pc:sldMk cId="1587874259" sldId="296"/>
            <ac:spMk id="1029" creationId="{02FD90C3-6350-4D5B-9738-6E94EDF30F74}"/>
          </ac:spMkLst>
        </pc:spChg>
        <pc:spChg chg="add del">
          <ac:chgData name="Christos Dalamagkas" userId="d8fa8ad5d6383732" providerId="LiveId" clId="{F7C650EF-6BE2-4514-9328-278956F45FBE}" dt="2020-11-09T17:59:37.280" v="10612" actId="26606"/>
          <ac:spMkLst>
            <pc:docMk/>
            <pc:sldMk cId="1587874259" sldId="296"/>
            <ac:spMk id="1030" creationId="{2C7211D9-E545-4D00-9874-641EC7C7BD85}"/>
          </ac:spMkLst>
        </pc:spChg>
        <pc:spChg chg="add del">
          <ac:chgData name="Christos Dalamagkas" userId="d8fa8ad5d6383732" providerId="LiveId" clId="{F7C650EF-6BE2-4514-9328-278956F45FBE}" dt="2020-11-09T17:59:37.280" v="10612" actId="26606"/>
          <ac:spMkLst>
            <pc:docMk/>
            <pc:sldMk cId="1587874259" sldId="296"/>
            <ac:spMk id="1031" creationId="{5DBBC34A-8C43-4368-951E-A04EB7C00E32}"/>
          </ac:spMkLst>
        </pc:spChg>
        <pc:spChg chg="add del">
          <ac:chgData name="Christos Dalamagkas" userId="d8fa8ad5d6383732" providerId="LiveId" clId="{F7C650EF-6BE2-4514-9328-278956F45FBE}" dt="2020-11-09T17:59:42.461" v="10614" actId="26606"/>
          <ac:spMkLst>
            <pc:docMk/>
            <pc:sldMk cId="1587874259" sldId="296"/>
            <ac:spMk id="1033" creationId="{C2579DAE-C141-48DB-810E-C070C300819E}"/>
          </ac:spMkLst>
        </pc:spChg>
        <pc:spChg chg="add del">
          <ac:chgData name="Christos Dalamagkas" userId="d8fa8ad5d6383732" providerId="LiveId" clId="{F7C650EF-6BE2-4514-9328-278956F45FBE}" dt="2020-11-09T17:59:42.461" v="10614" actId="26606"/>
          <ac:spMkLst>
            <pc:docMk/>
            <pc:sldMk cId="1587874259" sldId="296"/>
            <ac:spMk id="1034" creationId="{02FD90C3-6350-4D5B-9738-6E94EDF30F74}"/>
          </ac:spMkLst>
        </pc:spChg>
        <pc:spChg chg="add del">
          <ac:chgData name="Christos Dalamagkas" userId="d8fa8ad5d6383732" providerId="LiveId" clId="{F7C650EF-6BE2-4514-9328-278956F45FBE}" dt="2020-11-09T17:59:44.966" v="10616" actId="26606"/>
          <ac:spMkLst>
            <pc:docMk/>
            <pc:sldMk cId="1587874259" sldId="296"/>
            <ac:spMk id="1036" creationId="{C2579DAE-C141-48DB-810E-C070C300819E}"/>
          </ac:spMkLst>
        </pc:spChg>
        <pc:spChg chg="add del">
          <ac:chgData name="Christos Dalamagkas" userId="d8fa8ad5d6383732" providerId="LiveId" clId="{F7C650EF-6BE2-4514-9328-278956F45FBE}" dt="2020-11-09T17:59:44.966" v="10616" actId="26606"/>
          <ac:spMkLst>
            <pc:docMk/>
            <pc:sldMk cId="1587874259" sldId="296"/>
            <ac:spMk id="1037" creationId="{02FD90C3-6350-4D5B-9738-6E94EDF30F74}"/>
          </ac:spMkLst>
        </pc:spChg>
        <pc:spChg chg="add del">
          <ac:chgData name="Christos Dalamagkas" userId="d8fa8ad5d6383732" providerId="LiveId" clId="{F7C650EF-6BE2-4514-9328-278956F45FBE}" dt="2020-11-09T17:59:44.966" v="10616" actId="26606"/>
          <ac:spMkLst>
            <pc:docMk/>
            <pc:sldMk cId="1587874259" sldId="296"/>
            <ac:spMk id="1038" creationId="{BCD2D517-BC35-4439-AC31-06DF764F25FC}"/>
          </ac:spMkLst>
        </pc:spChg>
        <pc:spChg chg="add del">
          <ac:chgData name="Christos Dalamagkas" userId="d8fa8ad5d6383732" providerId="LiveId" clId="{F7C650EF-6BE2-4514-9328-278956F45FBE}" dt="2020-11-09T17:59:44.966" v="10616" actId="26606"/>
          <ac:spMkLst>
            <pc:docMk/>
            <pc:sldMk cId="1587874259" sldId="296"/>
            <ac:spMk id="1039" creationId="{2DD3F846-0483-40F5-A881-0C1AD2A0CAD7}"/>
          </ac:spMkLst>
        </pc:spChg>
        <pc:spChg chg="add del">
          <ac:chgData name="Christos Dalamagkas" userId="d8fa8ad5d6383732" providerId="LiveId" clId="{F7C650EF-6BE2-4514-9328-278956F45FBE}" dt="2020-11-09T23:23:47.979" v="15057" actId="26606"/>
          <ac:spMkLst>
            <pc:docMk/>
            <pc:sldMk cId="1587874259" sldId="296"/>
            <ac:spMk id="1041" creationId="{AE1AF813-2D2F-4B78-9216-388AF161EDAA}"/>
          </ac:spMkLst>
        </pc:spChg>
        <pc:spChg chg="add del">
          <ac:chgData name="Christos Dalamagkas" userId="d8fa8ad5d6383732" providerId="LiveId" clId="{F7C650EF-6BE2-4514-9328-278956F45FBE}" dt="2020-11-09T23:23:47.979" v="15057" actId="26606"/>
          <ac:spMkLst>
            <pc:docMk/>
            <pc:sldMk cId="1587874259" sldId="296"/>
            <ac:spMk id="1042" creationId="{C47181D2-95D5-4439-9BDF-14D4FDC7BD80}"/>
          </ac:spMkLst>
        </pc:spChg>
        <pc:spChg chg="add del">
          <ac:chgData name="Christos Dalamagkas" userId="d8fa8ad5d6383732" providerId="LiveId" clId="{F7C650EF-6BE2-4514-9328-278956F45FBE}" dt="2020-11-09T18:06:43.132" v="10669" actId="26606"/>
          <ac:spMkLst>
            <pc:docMk/>
            <pc:sldMk cId="1587874259" sldId="296"/>
            <ac:spMk id="1044" creationId="{C2579DAE-C141-48DB-810E-C070C300819E}"/>
          </ac:spMkLst>
        </pc:spChg>
        <pc:spChg chg="add del">
          <ac:chgData name="Christos Dalamagkas" userId="d8fa8ad5d6383732" providerId="LiveId" clId="{F7C650EF-6BE2-4514-9328-278956F45FBE}" dt="2020-11-09T18:06:43.132" v="10669" actId="26606"/>
          <ac:spMkLst>
            <pc:docMk/>
            <pc:sldMk cId="1587874259" sldId="296"/>
            <ac:spMk id="1045" creationId="{02FD90C3-6350-4D5B-9738-6E94EDF30F74}"/>
          </ac:spMkLst>
        </pc:spChg>
        <pc:spChg chg="add del">
          <ac:chgData name="Christos Dalamagkas" userId="d8fa8ad5d6383732" providerId="LiveId" clId="{F7C650EF-6BE2-4514-9328-278956F45FBE}" dt="2020-11-09T18:06:43.132" v="10669" actId="26606"/>
          <ac:spMkLst>
            <pc:docMk/>
            <pc:sldMk cId="1587874259" sldId="296"/>
            <ac:spMk id="1046" creationId="{41497DE5-0939-4D1D-9350-0C5E1B209C68}"/>
          </ac:spMkLst>
        </pc:spChg>
        <pc:spChg chg="add del">
          <ac:chgData name="Christos Dalamagkas" userId="d8fa8ad5d6383732" providerId="LiveId" clId="{F7C650EF-6BE2-4514-9328-278956F45FBE}" dt="2020-11-09T18:06:43.132" v="10669" actId="26606"/>
          <ac:spMkLst>
            <pc:docMk/>
            <pc:sldMk cId="1587874259" sldId="296"/>
            <ac:spMk id="1047" creationId="{5CCC70ED-6C63-4537-B7EB-51990D6C0A6F}"/>
          </ac:spMkLst>
        </pc:spChg>
        <pc:spChg chg="add">
          <ac:chgData name="Christos Dalamagkas" userId="d8fa8ad5d6383732" providerId="LiveId" clId="{F7C650EF-6BE2-4514-9328-278956F45FBE}" dt="2020-11-09T23:23:47.979" v="15057" actId="26606"/>
          <ac:spMkLst>
            <pc:docMk/>
            <pc:sldMk cId="1587874259" sldId="296"/>
            <ac:spMk id="1048" creationId="{C2579DAE-C141-48DB-810E-C070C300819E}"/>
          </ac:spMkLst>
        </pc:spChg>
        <pc:spChg chg="add">
          <ac:chgData name="Christos Dalamagkas" userId="d8fa8ad5d6383732" providerId="LiveId" clId="{F7C650EF-6BE2-4514-9328-278956F45FBE}" dt="2020-11-09T23:23:47.979" v="15057" actId="26606"/>
          <ac:spMkLst>
            <pc:docMk/>
            <pc:sldMk cId="1587874259" sldId="296"/>
            <ac:spMk id="1049" creationId="{02FD90C3-6350-4D5B-9738-6E94EDF30F74}"/>
          </ac:spMkLst>
        </pc:spChg>
        <pc:spChg chg="add">
          <ac:chgData name="Christos Dalamagkas" userId="d8fa8ad5d6383732" providerId="LiveId" clId="{F7C650EF-6BE2-4514-9328-278956F45FBE}" dt="2020-11-09T23:23:47.979" v="15057" actId="26606"/>
          <ac:spMkLst>
            <pc:docMk/>
            <pc:sldMk cId="1587874259" sldId="296"/>
            <ac:spMk id="1050" creationId="{BCD2D517-BC35-4439-AC31-06DF764F25FC}"/>
          </ac:spMkLst>
        </pc:spChg>
        <pc:spChg chg="add">
          <ac:chgData name="Christos Dalamagkas" userId="d8fa8ad5d6383732" providerId="LiveId" clId="{F7C650EF-6BE2-4514-9328-278956F45FBE}" dt="2020-11-09T23:23:47.979" v="15057" actId="26606"/>
          <ac:spMkLst>
            <pc:docMk/>
            <pc:sldMk cId="1587874259" sldId="296"/>
            <ac:spMk id="1051" creationId="{2DD3F846-0483-40F5-A881-0C1AD2A0CAD7}"/>
          </ac:spMkLst>
        </pc:spChg>
        <pc:picChg chg="add del mod">
          <ac:chgData name="Christos Dalamagkas" userId="d8fa8ad5d6383732" providerId="LiveId" clId="{F7C650EF-6BE2-4514-9328-278956F45FBE}" dt="2020-11-09T23:24:05.724" v="15061" actId="21"/>
          <ac:picMkLst>
            <pc:docMk/>
            <pc:sldMk cId="1587874259" sldId="296"/>
            <ac:picMk id="3" creationId="{6BB0234C-15E8-412E-BBA0-EC504481C924}"/>
          </ac:picMkLst>
        </pc:picChg>
        <pc:picChg chg="del mod">
          <ac:chgData name="Christos Dalamagkas" userId="d8fa8ad5d6383732" providerId="LiveId" clId="{F7C650EF-6BE2-4514-9328-278956F45FBE}" dt="2020-11-09T18:06:30.107" v="10663" actId="478"/>
          <ac:picMkLst>
            <pc:docMk/>
            <pc:sldMk cId="1587874259" sldId="296"/>
            <ac:picMk id="1026" creationId="{5E3B2AE8-6CCD-410C-9C92-FF0F175D378F}"/>
          </ac:picMkLst>
        </pc:picChg>
      </pc:sldChg>
      <pc:sldChg chg="addSp">
        <pc:chgData name="Christos Dalamagkas" userId="d8fa8ad5d6383732" providerId="LiveId" clId="{F7C650EF-6BE2-4514-9328-278956F45FBE}" dt="2020-11-09T17:58:05.207" v="10605"/>
        <pc:sldMkLst>
          <pc:docMk/>
          <pc:sldMk cId="4004443900" sldId="296"/>
        </pc:sldMkLst>
        <pc:picChg chg="add">
          <ac:chgData name="Christos Dalamagkas" userId="d8fa8ad5d6383732" providerId="LiveId" clId="{F7C650EF-6BE2-4514-9328-278956F45FBE}" dt="2020-11-09T17:58:05.207" v="10605"/>
          <ac:picMkLst>
            <pc:docMk/>
            <pc:sldMk cId="4004443900" sldId="296"/>
            <ac:picMk id="1026" creationId="{5E3B2AE8-6CCD-410C-9C92-FF0F175D378F}"/>
          </ac:picMkLst>
        </pc:picChg>
      </pc:sldChg>
      <pc:sldChg chg="addSp delSp modSp new add del mod setBg">
        <pc:chgData name="Christos Dalamagkas" userId="d8fa8ad5d6383732" providerId="LiveId" clId="{F7C650EF-6BE2-4514-9328-278956F45FBE}" dt="2020-11-09T18:02:38.923" v="10659" actId="14100"/>
        <pc:sldMkLst>
          <pc:docMk/>
          <pc:sldMk cId="1951456827" sldId="297"/>
        </pc:sldMkLst>
        <pc:spChg chg="add del">
          <ac:chgData name="Christos Dalamagkas" userId="d8fa8ad5d6383732" providerId="LiveId" clId="{F7C650EF-6BE2-4514-9328-278956F45FBE}" dt="2020-11-09T18:00:34.403" v="10627" actId="478"/>
          <ac:spMkLst>
            <pc:docMk/>
            <pc:sldMk cId="1951456827" sldId="297"/>
            <ac:spMk id="2" creationId="{0B194E5A-5E5E-4A3F-A524-FCE91D210642}"/>
          </ac:spMkLst>
        </pc:spChg>
        <pc:spChg chg="add del mod">
          <ac:chgData name="Christos Dalamagkas" userId="d8fa8ad5d6383732" providerId="LiveId" clId="{F7C650EF-6BE2-4514-9328-278956F45FBE}" dt="2020-11-09T18:02:26.253" v="10655" actId="478"/>
          <ac:spMkLst>
            <pc:docMk/>
            <pc:sldMk cId="1951456827" sldId="297"/>
            <ac:spMk id="3" creationId="{884B6D98-CE08-44EB-B728-196F77AC43AA}"/>
          </ac:spMkLst>
        </pc:spChg>
        <pc:spChg chg="add del">
          <ac:chgData name="Christos Dalamagkas" userId="d8fa8ad5d6383732" providerId="LiveId" clId="{F7C650EF-6BE2-4514-9328-278956F45FBE}" dt="2020-11-09T18:00:31.422" v="10625" actId="26606"/>
          <ac:spMkLst>
            <pc:docMk/>
            <pc:sldMk cId="1951456827" sldId="297"/>
            <ac:spMk id="71" creationId="{C2579DAE-C141-48DB-810E-C070C300819E}"/>
          </ac:spMkLst>
        </pc:spChg>
        <pc:spChg chg="add del">
          <ac:chgData name="Christos Dalamagkas" userId="d8fa8ad5d6383732" providerId="LiveId" clId="{F7C650EF-6BE2-4514-9328-278956F45FBE}" dt="2020-11-09T18:00:31.422" v="10625" actId="26606"/>
          <ac:spMkLst>
            <pc:docMk/>
            <pc:sldMk cId="1951456827" sldId="297"/>
            <ac:spMk id="73" creationId="{02FD90C3-6350-4D5B-9738-6E94EDF30F74}"/>
          </ac:spMkLst>
        </pc:spChg>
        <pc:spChg chg="add del">
          <ac:chgData name="Christos Dalamagkas" userId="d8fa8ad5d6383732" providerId="LiveId" clId="{F7C650EF-6BE2-4514-9328-278956F45FBE}" dt="2020-11-09T18:00:31.422" v="10625" actId="26606"/>
          <ac:spMkLst>
            <pc:docMk/>
            <pc:sldMk cId="1951456827" sldId="297"/>
            <ac:spMk id="75" creationId="{BCD2D517-BC35-4439-AC31-06DF764F25FC}"/>
          </ac:spMkLst>
        </pc:spChg>
        <pc:spChg chg="add del">
          <ac:chgData name="Christos Dalamagkas" userId="d8fa8ad5d6383732" providerId="LiveId" clId="{F7C650EF-6BE2-4514-9328-278956F45FBE}" dt="2020-11-09T18:00:31.422" v="10625" actId="26606"/>
          <ac:spMkLst>
            <pc:docMk/>
            <pc:sldMk cId="1951456827" sldId="297"/>
            <ac:spMk id="77" creationId="{2DD3F846-0483-40F5-A881-0C1AD2A0CAD7}"/>
          </ac:spMkLst>
        </pc:spChg>
        <pc:spChg chg="add del">
          <ac:chgData name="Christos Dalamagkas" userId="d8fa8ad5d6383732" providerId="LiveId" clId="{F7C650EF-6BE2-4514-9328-278956F45FBE}" dt="2020-11-09T18:01:22.206" v="10648" actId="26606"/>
          <ac:spMkLst>
            <pc:docMk/>
            <pc:sldMk cId="1951456827" sldId="297"/>
            <ac:spMk id="79" creationId="{FF2DA012-1414-493D-888F-5D99D0BDA322}"/>
          </ac:spMkLst>
        </pc:spChg>
        <pc:spChg chg="add del">
          <ac:chgData name="Christos Dalamagkas" userId="d8fa8ad5d6383732" providerId="LiveId" clId="{F7C650EF-6BE2-4514-9328-278956F45FBE}" dt="2020-11-09T18:01:03.489" v="10634" actId="26606"/>
          <ac:spMkLst>
            <pc:docMk/>
            <pc:sldMk cId="1951456827" sldId="297"/>
            <ac:spMk id="140" creationId="{C2579DAE-C141-48DB-810E-C070C300819E}"/>
          </ac:spMkLst>
        </pc:spChg>
        <pc:spChg chg="add del">
          <ac:chgData name="Christos Dalamagkas" userId="d8fa8ad5d6383732" providerId="LiveId" clId="{F7C650EF-6BE2-4514-9328-278956F45FBE}" dt="2020-11-09T18:01:03.489" v="10634" actId="26606"/>
          <ac:spMkLst>
            <pc:docMk/>
            <pc:sldMk cId="1951456827" sldId="297"/>
            <ac:spMk id="142" creationId="{02FD90C3-6350-4D5B-9738-6E94EDF30F74}"/>
          </ac:spMkLst>
        </pc:spChg>
        <pc:spChg chg="add del">
          <ac:chgData name="Christos Dalamagkas" userId="d8fa8ad5d6383732" providerId="LiveId" clId="{F7C650EF-6BE2-4514-9328-278956F45FBE}" dt="2020-11-09T18:01:03.489" v="10634" actId="26606"/>
          <ac:spMkLst>
            <pc:docMk/>
            <pc:sldMk cId="1951456827" sldId="297"/>
            <ac:spMk id="144" creationId="{41497DE5-0939-4D1D-9350-0C5E1B209C68}"/>
          </ac:spMkLst>
        </pc:spChg>
        <pc:spChg chg="add del">
          <ac:chgData name="Christos Dalamagkas" userId="d8fa8ad5d6383732" providerId="LiveId" clId="{F7C650EF-6BE2-4514-9328-278956F45FBE}" dt="2020-11-09T18:01:03.489" v="10634" actId="26606"/>
          <ac:spMkLst>
            <pc:docMk/>
            <pc:sldMk cId="1951456827" sldId="297"/>
            <ac:spMk id="146" creationId="{5CCC70ED-6C63-4537-B7EB-51990D6C0A6F}"/>
          </ac:spMkLst>
        </pc:spChg>
        <pc:spChg chg="add del">
          <ac:chgData name="Christos Dalamagkas" userId="d8fa8ad5d6383732" providerId="LiveId" clId="{F7C650EF-6BE2-4514-9328-278956F45FBE}" dt="2020-11-09T18:01:03.489" v="10634" actId="26606"/>
          <ac:spMkLst>
            <pc:docMk/>
            <pc:sldMk cId="1951456827" sldId="297"/>
            <ac:spMk id="148" creationId="{B76E24C1-2968-40DC-A36E-F6B85F0F0752}"/>
          </ac:spMkLst>
        </pc:spChg>
        <pc:spChg chg="add del">
          <ac:chgData name="Christos Dalamagkas" userId="d8fa8ad5d6383732" providerId="LiveId" clId="{F7C650EF-6BE2-4514-9328-278956F45FBE}" dt="2020-11-09T18:01:22.206" v="10648" actId="26606"/>
          <ac:spMkLst>
            <pc:docMk/>
            <pc:sldMk cId="1951456827" sldId="297"/>
            <ac:spMk id="2052" creationId="{10162E77-11AD-44A7-84EC-40C59EEFBD2E}"/>
          </ac:spMkLst>
        </pc:spChg>
        <pc:spChg chg="add del">
          <ac:chgData name="Christos Dalamagkas" userId="d8fa8ad5d6383732" providerId="LiveId" clId="{F7C650EF-6BE2-4514-9328-278956F45FBE}" dt="2020-11-09T18:01:22.206" v="10648" actId="26606"/>
          <ac:spMkLst>
            <pc:docMk/>
            <pc:sldMk cId="1951456827" sldId="297"/>
            <ac:spMk id="2054" creationId="{96D23193-5635-4FDB-B134-DDD84F56C8ED}"/>
          </ac:spMkLst>
        </pc:spChg>
        <pc:spChg chg="add del">
          <ac:chgData name="Christos Dalamagkas" userId="d8fa8ad5d6383732" providerId="LiveId" clId="{F7C650EF-6BE2-4514-9328-278956F45FBE}" dt="2020-11-09T18:01:22.206" v="10648" actId="26606"/>
          <ac:spMkLst>
            <pc:docMk/>
            <pc:sldMk cId="1951456827" sldId="297"/>
            <ac:spMk id="2055" creationId="{6329CBCE-21AE-419D-AC1F-8ACF510A6670}"/>
          </ac:spMkLst>
        </pc:spChg>
        <pc:spChg chg="add del">
          <ac:chgData name="Christos Dalamagkas" userId="d8fa8ad5d6383732" providerId="LiveId" clId="{F7C650EF-6BE2-4514-9328-278956F45FBE}" dt="2020-11-09T18:01:13.917" v="10636" actId="26606"/>
          <ac:spMkLst>
            <pc:docMk/>
            <pc:sldMk cId="1951456827" sldId="297"/>
            <ac:spMk id="2057" creationId="{AE1AF813-2D2F-4B78-9216-388AF161EDAA}"/>
          </ac:spMkLst>
        </pc:spChg>
        <pc:spChg chg="add del">
          <ac:chgData name="Christos Dalamagkas" userId="d8fa8ad5d6383732" providerId="LiveId" clId="{F7C650EF-6BE2-4514-9328-278956F45FBE}" dt="2020-11-09T18:01:13.917" v="10636" actId="26606"/>
          <ac:spMkLst>
            <pc:docMk/>
            <pc:sldMk cId="1951456827" sldId="297"/>
            <ac:spMk id="2058" creationId="{C47181D2-95D5-4439-9BDF-14D4FDC7BD80}"/>
          </ac:spMkLst>
        </pc:spChg>
        <pc:spChg chg="add del">
          <ac:chgData name="Christos Dalamagkas" userId="d8fa8ad5d6383732" providerId="LiveId" clId="{F7C650EF-6BE2-4514-9328-278956F45FBE}" dt="2020-11-09T18:01:15.615" v="10638" actId="26606"/>
          <ac:spMkLst>
            <pc:docMk/>
            <pc:sldMk cId="1951456827" sldId="297"/>
            <ac:spMk id="2060" creationId="{AE1AF813-2D2F-4B78-9216-388AF161EDAA}"/>
          </ac:spMkLst>
        </pc:spChg>
        <pc:spChg chg="add del">
          <ac:chgData name="Christos Dalamagkas" userId="d8fa8ad5d6383732" providerId="LiveId" clId="{F7C650EF-6BE2-4514-9328-278956F45FBE}" dt="2020-11-09T18:01:15.615" v="10638" actId="26606"/>
          <ac:spMkLst>
            <pc:docMk/>
            <pc:sldMk cId="1951456827" sldId="297"/>
            <ac:spMk id="2061" creationId="{C47181D2-95D5-4439-9BDF-14D4FDC7BD80}"/>
          </ac:spMkLst>
        </pc:spChg>
        <pc:spChg chg="add del">
          <ac:chgData name="Christos Dalamagkas" userId="d8fa8ad5d6383732" providerId="LiveId" clId="{F7C650EF-6BE2-4514-9328-278956F45FBE}" dt="2020-11-09T18:01:15.615" v="10638" actId="26606"/>
          <ac:spMkLst>
            <pc:docMk/>
            <pc:sldMk cId="1951456827" sldId="297"/>
            <ac:spMk id="2062" creationId="{CDD85225-4221-4672-B1DE-C34BFFF5FDFA}"/>
          </ac:spMkLst>
        </pc:spChg>
        <pc:spChg chg="add del">
          <ac:chgData name="Christos Dalamagkas" userId="d8fa8ad5d6383732" providerId="LiveId" clId="{F7C650EF-6BE2-4514-9328-278956F45FBE}" dt="2020-11-09T18:01:15.615" v="10638" actId="26606"/>
          <ac:spMkLst>
            <pc:docMk/>
            <pc:sldMk cId="1951456827" sldId="297"/>
            <ac:spMk id="2063" creationId="{6FB55C46-EDB8-4EC2-AD52-94B111D3A956}"/>
          </ac:spMkLst>
        </pc:spChg>
        <pc:spChg chg="add del">
          <ac:chgData name="Christos Dalamagkas" userId="d8fa8ad5d6383732" providerId="LiveId" clId="{F7C650EF-6BE2-4514-9328-278956F45FBE}" dt="2020-11-09T18:01:16.318" v="10640" actId="26606"/>
          <ac:spMkLst>
            <pc:docMk/>
            <pc:sldMk cId="1951456827" sldId="297"/>
            <ac:spMk id="2065" creationId="{AE1AF813-2D2F-4B78-9216-388AF161EDAA}"/>
          </ac:spMkLst>
        </pc:spChg>
        <pc:spChg chg="add del">
          <ac:chgData name="Christos Dalamagkas" userId="d8fa8ad5d6383732" providerId="LiveId" clId="{F7C650EF-6BE2-4514-9328-278956F45FBE}" dt="2020-11-09T18:01:16.318" v="10640" actId="26606"/>
          <ac:spMkLst>
            <pc:docMk/>
            <pc:sldMk cId="1951456827" sldId="297"/>
            <ac:spMk id="2066" creationId="{C47181D2-95D5-4439-9BDF-14D4FDC7BD80}"/>
          </ac:spMkLst>
        </pc:spChg>
        <pc:spChg chg="add del">
          <ac:chgData name="Christos Dalamagkas" userId="d8fa8ad5d6383732" providerId="LiveId" clId="{F7C650EF-6BE2-4514-9328-278956F45FBE}" dt="2020-11-09T18:01:16.318" v="10640" actId="26606"/>
          <ac:spMkLst>
            <pc:docMk/>
            <pc:sldMk cId="1951456827" sldId="297"/>
            <ac:spMk id="2067" creationId="{AFF43A89-FF65-44A9-BE4C-DC7389FF9CE1}"/>
          </ac:spMkLst>
        </pc:spChg>
        <pc:spChg chg="add del">
          <ac:chgData name="Christos Dalamagkas" userId="d8fa8ad5d6383732" providerId="LiveId" clId="{F7C650EF-6BE2-4514-9328-278956F45FBE}" dt="2020-11-09T18:01:16.318" v="10640" actId="26606"/>
          <ac:spMkLst>
            <pc:docMk/>
            <pc:sldMk cId="1951456827" sldId="297"/>
            <ac:spMk id="2068" creationId="{3CBC4341-33FB-4D46-A7B4-62039B616233}"/>
          </ac:spMkLst>
        </pc:spChg>
        <pc:spChg chg="add del">
          <ac:chgData name="Christos Dalamagkas" userId="d8fa8ad5d6383732" providerId="LiveId" clId="{F7C650EF-6BE2-4514-9328-278956F45FBE}" dt="2020-11-09T18:01:16.318" v="10640" actId="26606"/>
          <ac:spMkLst>
            <pc:docMk/>
            <pc:sldMk cId="1951456827" sldId="297"/>
            <ac:spMk id="2069" creationId="{89394C5B-B8DE-4221-8CA4-A30237DB3241}"/>
          </ac:spMkLst>
        </pc:spChg>
        <pc:spChg chg="add del">
          <ac:chgData name="Christos Dalamagkas" userId="d8fa8ad5d6383732" providerId="LiveId" clId="{F7C650EF-6BE2-4514-9328-278956F45FBE}" dt="2020-11-09T18:01:18.030" v="10642" actId="26606"/>
          <ac:spMkLst>
            <pc:docMk/>
            <pc:sldMk cId="1951456827" sldId="297"/>
            <ac:spMk id="2071" creationId="{AE1AF813-2D2F-4B78-9216-388AF161EDAA}"/>
          </ac:spMkLst>
        </pc:spChg>
        <pc:spChg chg="add del">
          <ac:chgData name="Christos Dalamagkas" userId="d8fa8ad5d6383732" providerId="LiveId" clId="{F7C650EF-6BE2-4514-9328-278956F45FBE}" dt="2020-11-09T18:01:18.030" v="10642" actId="26606"/>
          <ac:spMkLst>
            <pc:docMk/>
            <pc:sldMk cId="1951456827" sldId="297"/>
            <ac:spMk id="2072" creationId="{C47181D2-95D5-4439-9BDF-14D4FDC7BD80}"/>
          </ac:spMkLst>
        </pc:spChg>
        <pc:spChg chg="add del">
          <ac:chgData name="Christos Dalamagkas" userId="d8fa8ad5d6383732" providerId="LiveId" clId="{F7C650EF-6BE2-4514-9328-278956F45FBE}" dt="2020-11-09T18:01:19.714" v="10644" actId="26606"/>
          <ac:spMkLst>
            <pc:docMk/>
            <pc:sldMk cId="1951456827" sldId="297"/>
            <ac:spMk id="2074" creationId="{C2579DAE-C141-48DB-810E-C070C300819E}"/>
          </ac:spMkLst>
        </pc:spChg>
        <pc:spChg chg="add del">
          <ac:chgData name="Christos Dalamagkas" userId="d8fa8ad5d6383732" providerId="LiveId" clId="{F7C650EF-6BE2-4514-9328-278956F45FBE}" dt="2020-11-09T18:01:19.714" v="10644" actId="26606"/>
          <ac:spMkLst>
            <pc:docMk/>
            <pc:sldMk cId="1951456827" sldId="297"/>
            <ac:spMk id="2075" creationId="{02FD90C3-6350-4D5B-9738-6E94EDF30F74}"/>
          </ac:spMkLst>
        </pc:spChg>
        <pc:spChg chg="add del">
          <ac:chgData name="Christos Dalamagkas" userId="d8fa8ad5d6383732" providerId="LiveId" clId="{F7C650EF-6BE2-4514-9328-278956F45FBE}" dt="2020-11-09T18:01:19.714" v="10644" actId="26606"/>
          <ac:spMkLst>
            <pc:docMk/>
            <pc:sldMk cId="1951456827" sldId="297"/>
            <ac:spMk id="2076" creationId="{BCD2D517-BC35-4439-AC31-06DF764F25FC}"/>
          </ac:spMkLst>
        </pc:spChg>
        <pc:spChg chg="add del">
          <ac:chgData name="Christos Dalamagkas" userId="d8fa8ad5d6383732" providerId="LiveId" clId="{F7C650EF-6BE2-4514-9328-278956F45FBE}" dt="2020-11-09T18:01:19.714" v="10644" actId="26606"/>
          <ac:spMkLst>
            <pc:docMk/>
            <pc:sldMk cId="1951456827" sldId="297"/>
            <ac:spMk id="2077" creationId="{2DD3F846-0483-40F5-A881-0C1AD2A0CAD7}"/>
          </ac:spMkLst>
        </pc:spChg>
        <pc:spChg chg="add del">
          <ac:chgData name="Christos Dalamagkas" userId="d8fa8ad5d6383732" providerId="LiveId" clId="{F7C650EF-6BE2-4514-9328-278956F45FBE}" dt="2020-11-09T18:01:21.551" v="10646" actId="26606"/>
          <ac:spMkLst>
            <pc:docMk/>
            <pc:sldMk cId="1951456827" sldId="297"/>
            <ac:spMk id="2079" creationId="{C2579DAE-C141-48DB-810E-C070C300819E}"/>
          </ac:spMkLst>
        </pc:spChg>
        <pc:spChg chg="add del">
          <ac:chgData name="Christos Dalamagkas" userId="d8fa8ad5d6383732" providerId="LiveId" clId="{F7C650EF-6BE2-4514-9328-278956F45FBE}" dt="2020-11-09T18:01:21.551" v="10646" actId="26606"/>
          <ac:spMkLst>
            <pc:docMk/>
            <pc:sldMk cId="1951456827" sldId="297"/>
            <ac:spMk id="2080" creationId="{02FD90C3-6350-4D5B-9738-6E94EDF30F74}"/>
          </ac:spMkLst>
        </pc:spChg>
        <pc:picChg chg="add mod">
          <ac:chgData name="Christos Dalamagkas" userId="d8fa8ad5d6383732" providerId="LiveId" clId="{F7C650EF-6BE2-4514-9328-278956F45FBE}" dt="2020-11-09T18:02:38.923" v="10659" actId="14100"/>
          <ac:picMkLst>
            <pc:docMk/>
            <pc:sldMk cId="1951456827" sldId="297"/>
            <ac:picMk id="2" creationId="{3A14491B-E0B8-4D1E-A605-8A96A20CC8F9}"/>
          </ac:picMkLst>
        </pc:picChg>
        <pc:picChg chg="del mod">
          <ac:chgData name="Christos Dalamagkas" userId="d8fa8ad5d6383732" providerId="LiveId" clId="{F7C650EF-6BE2-4514-9328-278956F45FBE}" dt="2020-11-09T18:02:17.025" v="10651" actId="478"/>
          <ac:picMkLst>
            <pc:docMk/>
            <pc:sldMk cId="1951456827" sldId="297"/>
            <ac:picMk id="2050" creationId="{FD1D542B-D6EE-4801-8830-D4BBD87EB45D}"/>
          </ac:picMkLst>
        </pc:picChg>
        <pc:picChg chg="del">
          <ac:chgData name="Christos Dalamagkas" userId="d8fa8ad5d6383732" providerId="LiveId" clId="{F7C650EF-6BE2-4514-9328-278956F45FBE}" dt="2020-11-09T18:02:19.466" v="10654" actId="21"/>
          <ac:picMkLst>
            <pc:docMk/>
            <pc:sldMk cId="1951456827" sldId="297"/>
            <ac:picMk id="3074" creationId="{F4EAABD5-B4DF-44A4-A11A-B99E16C8FFF8}"/>
          </ac:picMkLst>
        </pc:picChg>
        <pc:cxnChg chg="add del">
          <ac:chgData name="Christos Dalamagkas" userId="d8fa8ad5d6383732" providerId="LiveId" clId="{F7C650EF-6BE2-4514-9328-278956F45FBE}" dt="2020-11-09T18:01:22.206" v="10648" actId="26606"/>
          <ac:cxnSpMkLst>
            <pc:docMk/>
            <pc:sldMk cId="1951456827" sldId="297"/>
            <ac:cxnSpMk id="2053" creationId="{5AB158E9-1B40-4CD6-95F0-95CA11DF7B7A}"/>
          </ac:cxnSpMkLst>
        </pc:cxnChg>
      </pc:sldChg>
      <pc:sldChg chg="addSp">
        <pc:chgData name="Christos Dalamagkas" userId="d8fa8ad5d6383732" providerId="LiveId" clId="{F7C650EF-6BE2-4514-9328-278956F45FBE}" dt="2020-11-09T18:02:17.942" v="10652"/>
        <pc:sldMkLst>
          <pc:docMk/>
          <pc:sldMk cId="2302286440" sldId="297"/>
        </pc:sldMkLst>
        <pc:picChg chg="add">
          <ac:chgData name="Christos Dalamagkas" userId="d8fa8ad5d6383732" providerId="LiveId" clId="{F7C650EF-6BE2-4514-9328-278956F45FBE}" dt="2020-11-09T18:02:17.942" v="10652"/>
          <ac:picMkLst>
            <pc:docMk/>
            <pc:sldMk cId="2302286440" sldId="297"/>
            <ac:picMk id="3074" creationId="{F4EAABD5-B4DF-44A4-A11A-B99E16C8FFF8}"/>
          </ac:picMkLst>
        </pc:picChg>
      </pc:sldChg>
      <pc:sldChg chg="addSp delSp modSp">
        <pc:chgData name="Christos Dalamagkas" userId="d8fa8ad5d6383732" providerId="LiveId" clId="{F7C650EF-6BE2-4514-9328-278956F45FBE}" dt="2020-11-09T18:00:06.796" v="10618"/>
        <pc:sldMkLst>
          <pc:docMk/>
          <pc:sldMk cId="3601780938" sldId="297"/>
        </pc:sldMkLst>
        <pc:spChg chg="del">
          <ac:chgData name="Christos Dalamagkas" userId="d8fa8ad5d6383732" providerId="LiveId" clId="{F7C650EF-6BE2-4514-9328-278956F45FBE}" dt="2020-11-09T18:00:06.796" v="10618"/>
          <ac:spMkLst>
            <pc:docMk/>
            <pc:sldMk cId="3601780938" sldId="297"/>
            <ac:spMk id="3" creationId="{A519D3B7-BE85-408C-B1C5-3CBC9B74729D}"/>
          </ac:spMkLst>
        </pc:spChg>
        <pc:picChg chg="add mod">
          <ac:chgData name="Christos Dalamagkas" userId="d8fa8ad5d6383732" providerId="LiveId" clId="{F7C650EF-6BE2-4514-9328-278956F45FBE}" dt="2020-11-09T18:00:06.796" v="10618"/>
          <ac:picMkLst>
            <pc:docMk/>
            <pc:sldMk cId="3601780938" sldId="297"/>
            <ac:picMk id="2050" creationId="{FD1D542B-D6EE-4801-8830-D4BBD87EB45D}"/>
          </ac:picMkLst>
        </pc:picChg>
      </pc:sldChg>
      <pc:sldChg chg="modSp new del mod">
        <pc:chgData name="Christos Dalamagkas" userId="d8fa8ad5d6383732" providerId="LiveId" clId="{F7C650EF-6BE2-4514-9328-278956F45FBE}" dt="2020-11-09T21:35:32.755" v="11748" actId="47"/>
        <pc:sldMkLst>
          <pc:docMk/>
          <pc:sldMk cId="320064656" sldId="298"/>
        </pc:sldMkLst>
        <pc:spChg chg="mod">
          <ac:chgData name="Christos Dalamagkas" userId="d8fa8ad5d6383732" providerId="LiveId" clId="{F7C650EF-6BE2-4514-9328-278956F45FBE}" dt="2020-11-09T21:23:19.830" v="11333" actId="20577"/>
          <ac:spMkLst>
            <pc:docMk/>
            <pc:sldMk cId="320064656" sldId="298"/>
            <ac:spMk id="2" creationId="{DBDD6B63-88DA-4A07-9D82-1D003C364877}"/>
          </ac:spMkLst>
        </pc:spChg>
      </pc:sldChg>
      <pc:sldChg chg="addSp">
        <pc:chgData name="Christos Dalamagkas" userId="d8fa8ad5d6383732" providerId="LiveId" clId="{F7C650EF-6BE2-4514-9328-278956F45FBE}" dt="2020-11-09T22:35:20.838" v="12627"/>
        <pc:sldMkLst>
          <pc:docMk/>
          <pc:sldMk cId="1006543999" sldId="298"/>
        </pc:sldMkLst>
        <pc:picChg chg="add">
          <ac:chgData name="Christos Dalamagkas" userId="d8fa8ad5d6383732" providerId="LiveId" clId="{F7C650EF-6BE2-4514-9328-278956F45FBE}" dt="2020-11-09T22:35:20.838" v="12627"/>
          <ac:picMkLst>
            <pc:docMk/>
            <pc:sldMk cId="1006543999" sldId="298"/>
            <ac:picMk id="2050" creationId="{1DF2A019-1B40-4C55-847A-97BBD845AA76}"/>
          </ac:picMkLst>
        </pc:picChg>
      </pc:sldChg>
      <pc:sldChg chg="addSp">
        <pc:chgData name="Christos Dalamagkas" userId="d8fa8ad5d6383732" providerId="LiveId" clId="{F7C650EF-6BE2-4514-9328-278956F45FBE}" dt="2020-11-09T22:31:18.881" v="11923"/>
        <pc:sldMkLst>
          <pc:docMk/>
          <pc:sldMk cId="3339313579" sldId="298"/>
        </pc:sldMkLst>
        <pc:picChg chg="add">
          <ac:chgData name="Christos Dalamagkas" userId="d8fa8ad5d6383732" providerId="LiveId" clId="{F7C650EF-6BE2-4514-9328-278956F45FBE}" dt="2020-11-09T22:31:18.881" v="11923"/>
          <ac:picMkLst>
            <pc:docMk/>
            <pc:sldMk cId="3339313579" sldId="298"/>
            <ac:picMk id="1026" creationId="{FE55EEE5-F9FC-4DE0-8745-67DAD6A15049}"/>
          </ac:picMkLst>
        </pc:picChg>
      </pc:sldChg>
      <pc:sldChg chg="addSp delSp modSp new add del mod">
        <pc:chgData name="Christos Dalamagkas" userId="d8fa8ad5d6383732" providerId="LiveId" clId="{F7C650EF-6BE2-4514-9328-278956F45FBE}" dt="2020-11-09T23:16:47.110" v="14969" actId="113"/>
        <pc:sldMkLst>
          <pc:docMk/>
          <pc:sldMk cId="3828412833" sldId="298"/>
        </pc:sldMkLst>
        <pc:spChg chg="mod">
          <ac:chgData name="Christos Dalamagkas" userId="d8fa8ad5d6383732" providerId="LiveId" clId="{F7C650EF-6BE2-4514-9328-278956F45FBE}" dt="2020-11-09T22:29:49.721" v="11895" actId="14100"/>
          <ac:spMkLst>
            <pc:docMk/>
            <pc:sldMk cId="3828412833" sldId="298"/>
            <ac:spMk id="2" creationId="{81063F65-CA69-4500-9FE3-6C06EC22F8F8}"/>
          </ac:spMkLst>
        </pc:spChg>
        <pc:spChg chg="mod">
          <ac:chgData name="Christos Dalamagkas" userId="d8fa8ad5d6383732" providerId="LiveId" clId="{F7C650EF-6BE2-4514-9328-278956F45FBE}" dt="2020-11-09T23:16:47.110" v="14969" actId="113"/>
          <ac:spMkLst>
            <pc:docMk/>
            <pc:sldMk cId="3828412833" sldId="298"/>
            <ac:spMk id="3" creationId="{22224B03-D51F-4C0F-8A9B-506643BEE3C9}"/>
          </ac:spMkLst>
        </pc:spChg>
        <pc:picChg chg="add del mod">
          <ac:chgData name="Christos Dalamagkas" userId="d8fa8ad5d6383732" providerId="LiveId" clId="{F7C650EF-6BE2-4514-9328-278956F45FBE}" dt="2020-11-09T22:30:08.937" v="11897" actId="21"/>
          <ac:picMkLst>
            <pc:docMk/>
            <pc:sldMk cId="3828412833" sldId="298"/>
            <ac:picMk id="5" creationId="{853DA373-A1BA-4CEE-8285-211B21673229}"/>
          </ac:picMkLst>
        </pc:picChg>
        <pc:picChg chg="mod">
          <ac:chgData name="Christos Dalamagkas" userId="d8fa8ad5d6383732" providerId="LiveId" clId="{F7C650EF-6BE2-4514-9328-278956F45FBE}" dt="2020-11-09T22:31:29.460" v="11928" actId="1076"/>
          <ac:picMkLst>
            <pc:docMk/>
            <pc:sldMk cId="3828412833" sldId="298"/>
            <ac:picMk id="1026" creationId="{FE55EEE5-F9FC-4DE0-8745-67DAD6A15049}"/>
          </ac:picMkLst>
        </pc:picChg>
        <pc:picChg chg="mod">
          <ac:chgData name="Christos Dalamagkas" userId="d8fa8ad5d6383732" providerId="LiveId" clId="{F7C650EF-6BE2-4514-9328-278956F45FBE}" dt="2020-11-09T22:35:25.135" v="12630" actId="1076"/>
          <ac:picMkLst>
            <pc:docMk/>
            <pc:sldMk cId="3828412833" sldId="298"/>
            <ac:picMk id="2050" creationId="{1DF2A019-1B40-4C55-847A-97BBD845AA76}"/>
          </ac:picMkLst>
        </pc:picChg>
      </pc:sldChg>
      <pc:sldChg chg="addSp delSp modSp new add del mod setBg">
        <pc:chgData name="Christos Dalamagkas" userId="d8fa8ad5d6383732" providerId="LiveId" clId="{F7C650EF-6BE2-4514-9328-278956F45FBE}" dt="2020-11-09T23:16:21.576" v="14967" actId="14100"/>
        <pc:sldMkLst>
          <pc:docMk/>
          <pc:sldMk cId="2004049161" sldId="299"/>
        </pc:sldMkLst>
        <pc:spChg chg="mod">
          <ac:chgData name="Christos Dalamagkas" userId="d8fa8ad5d6383732" providerId="LiveId" clId="{F7C650EF-6BE2-4514-9328-278956F45FBE}" dt="2020-11-09T23:16:18.437" v="14966" actId="1076"/>
          <ac:spMkLst>
            <pc:docMk/>
            <pc:sldMk cId="2004049161" sldId="299"/>
            <ac:spMk id="2" creationId="{E5D177F4-73B2-4E18-9E33-2B0337466E07}"/>
          </ac:spMkLst>
        </pc:spChg>
        <pc:spChg chg="del">
          <ac:chgData name="Christos Dalamagkas" userId="d8fa8ad5d6383732" providerId="LiveId" clId="{F7C650EF-6BE2-4514-9328-278956F45FBE}" dt="2020-11-09T22:30:11.026" v="11898" actId="22"/>
          <ac:spMkLst>
            <pc:docMk/>
            <pc:sldMk cId="2004049161" sldId="299"/>
            <ac:spMk id="3" creationId="{EECD3E1A-BCC2-41A1-A1B9-A1147D054943}"/>
          </ac:spMkLst>
        </pc:spChg>
        <pc:spChg chg="add mod">
          <ac:chgData name="Christos Dalamagkas" userId="d8fa8ad5d6383732" providerId="LiveId" clId="{F7C650EF-6BE2-4514-9328-278956F45FBE}" dt="2020-11-09T23:16:21.576" v="14967" actId="14100"/>
          <ac:spMkLst>
            <pc:docMk/>
            <pc:sldMk cId="2004049161" sldId="299"/>
            <ac:spMk id="9" creationId="{7BFF5856-CBD5-4EAF-8939-121BE5F7FBE7}"/>
          </ac:spMkLst>
        </pc:spChg>
        <pc:spChg chg="add">
          <ac:chgData name="Christos Dalamagkas" userId="d8fa8ad5d6383732" providerId="LiveId" clId="{F7C650EF-6BE2-4514-9328-278956F45FBE}" dt="2020-11-09T22:30:30.430" v="11919" actId="26606"/>
          <ac:spMkLst>
            <pc:docMk/>
            <pc:sldMk cId="2004049161" sldId="299"/>
            <ac:spMk id="12" creationId="{284B70D5-875B-433D-BDBD-1522A85D6C1D}"/>
          </ac:spMkLst>
        </pc:spChg>
        <pc:spChg chg="add">
          <ac:chgData name="Christos Dalamagkas" userId="d8fa8ad5d6383732" providerId="LiveId" clId="{F7C650EF-6BE2-4514-9328-278956F45FBE}" dt="2020-11-09T22:30:30.430" v="11919" actId="26606"/>
          <ac:spMkLst>
            <pc:docMk/>
            <pc:sldMk cId="2004049161" sldId="299"/>
            <ac:spMk id="16" creationId="{1E299956-A9E7-4FC1-A0B1-D590CA9730E8}"/>
          </ac:spMkLst>
        </pc:spChg>
        <pc:spChg chg="add">
          <ac:chgData name="Christos Dalamagkas" userId="d8fa8ad5d6383732" providerId="LiveId" clId="{F7C650EF-6BE2-4514-9328-278956F45FBE}" dt="2020-11-09T22:30:30.430" v="11919" actId="26606"/>
          <ac:spMkLst>
            <pc:docMk/>
            <pc:sldMk cId="2004049161" sldId="299"/>
            <ac:spMk id="18" creationId="{17FC539C-B783-4B03-9F9E-D13430F3F64F}"/>
          </ac:spMkLst>
        </pc:spChg>
        <pc:picChg chg="add mod">
          <ac:chgData name="Christos Dalamagkas" userId="d8fa8ad5d6383732" providerId="LiveId" clId="{F7C650EF-6BE2-4514-9328-278956F45FBE}" dt="2020-11-09T22:53:32.664" v="14058" actId="1076"/>
          <ac:picMkLst>
            <pc:docMk/>
            <pc:sldMk cId="2004049161" sldId="299"/>
            <ac:picMk id="5" creationId="{FE927392-972B-455D-B17B-764256C0A75C}"/>
          </ac:picMkLst>
        </pc:picChg>
        <pc:cxnChg chg="add">
          <ac:chgData name="Christos Dalamagkas" userId="d8fa8ad5d6383732" providerId="LiveId" clId="{F7C650EF-6BE2-4514-9328-278956F45FBE}" dt="2020-11-09T22:30:30.430" v="11919" actId="26606"/>
          <ac:cxnSpMkLst>
            <pc:docMk/>
            <pc:sldMk cId="2004049161" sldId="299"/>
            <ac:cxnSpMk id="14" creationId="{C947DF4A-614C-4B4C-8B80-E5B9D8E8CFED}"/>
          </ac:cxnSpMkLst>
        </pc:cxnChg>
      </pc:sldChg>
      <pc:sldChg chg="new del">
        <pc:chgData name="Christos Dalamagkas" userId="d8fa8ad5d6383732" providerId="LiveId" clId="{F7C650EF-6BE2-4514-9328-278956F45FBE}" dt="2020-11-09T22:39:13.185" v="12996" actId="47"/>
        <pc:sldMkLst>
          <pc:docMk/>
          <pc:sldMk cId="2876713438" sldId="300"/>
        </pc:sldMkLst>
      </pc:sldChg>
      <pc:sldChg chg="addSp">
        <pc:chgData name="Christos Dalamagkas" userId="d8fa8ad5d6383732" providerId="LiveId" clId="{F7C650EF-6BE2-4514-9328-278956F45FBE}" dt="2020-11-09T22:42:40.559" v="13003"/>
        <pc:sldMkLst>
          <pc:docMk/>
          <pc:sldMk cId="2644677521" sldId="301"/>
        </pc:sldMkLst>
        <pc:picChg chg="add">
          <ac:chgData name="Christos Dalamagkas" userId="d8fa8ad5d6383732" providerId="LiveId" clId="{F7C650EF-6BE2-4514-9328-278956F45FBE}" dt="2020-11-09T22:42:40.559" v="13003"/>
          <ac:picMkLst>
            <pc:docMk/>
            <pc:sldMk cId="2644677521" sldId="301"/>
            <ac:picMk id="3074" creationId="{811B08E0-4CFD-4288-A7C4-6BF0CC334978}"/>
          </ac:picMkLst>
        </pc:picChg>
      </pc:sldChg>
      <pc:sldChg chg="addSp modSp add del mod">
        <pc:chgData name="Christos Dalamagkas" userId="d8fa8ad5d6383732" providerId="LiveId" clId="{F7C650EF-6BE2-4514-9328-278956F45FBE}" dt="2020-11-09T22:52:49.215" v="14054" actId="113"/>
        <pc:sldMkLst>
          <pc:docMk/>
          <pc:sldMk cId="3030603019" sldId="301"/>
        </pc:sldMkLst>
        <pc:spChg chg="mod">
          <ac:chgData name="Christos Dalamagkas" userId="d8fa8ad5d6383732" providerId="LiveId" clId="{F7C650EF-6BE2-4514-9328-278956F45FBE}" dt="2020-11-09T22:52:49.215" v="14054" actId="113"/>
          <ac:spMkLst>
            <pc:docMk/>
            <pc:sldMk cId="3030603019" sldId="301"/>
            <ac:spMk id="3" creationId="{6275A8C2-36EA-4225-A3FB-A196E1434C76}"/>
          </ac:spMkLst>
        </pc:spChg>
        <pc:spChg chg="add mod">
          <ac:chgData name="Christos Dalamagkas" userId="d8fa8ad5d6383732" providerId="LiveId" clId="{F7C650EF-6BE2-4514-9328-278956F45FBE}" dt="2020-11-09T22:43:37.399" v="13082" actId="20577"/>
          <ac:spMkLst>
            <pc:docMk/>
            <pc:sldMk cId="3030603019" sldId="301"/>
            <ac:spMk id="4" creationId="{84B8A60C-62A2-4DE4-A385-0FD970238AF0}"/>
          </ac:spMkLst>
        </pc:spChg>
        <pc:picChg chg="mod">
          <ac:chgData name="Christos Dalamagkas" userId="d8fa8ad5d6383732" providerId="LiveId" clId="{F7C650EF-6BE2-4514-9328-278956F45FBE}" dt="2020-11-09T22:42:37.934" v="13002" actId="1076"/>
          <ac:picMkLst>
            <pc:docMk/>
            <pc:sldMk cId="3030603019" sldId="301"/>
            <ac:picMk id="1026" creationId="{A32D9DBE-66C1-45D2-AB51-44D577F25502}"/>
          </ac:picMkLst>
        </pc:picChg>
        <pc:picChg chg="mod">
          <ac:chgData name="Christos Dalamagkas" userId="d8fa8ad5d6383732" providerId="LiveId" clId="{F7C650EF-6BE2-4514-9328-278956F45FBE}" dt="2020-11-09T22:42:49.164" v="13008" actId="1076"/>
          <ac:picMkLst>
            <pc:docMk/>
            <pc:sldMk cId="3030603019" sldId="301"/>
            <ac:picMk id="3074" creationId="{811B08E0-4CFD-4288-A7C4-6BF0CC334978}"/>
          </ac:picMkLst>
        </pc:picChg>
      </pc:sldChg>
      <pc:sldChg chg="addSp delSp modSp add del mod setBg">
        <pc:chgData name="Christos Dalamagkas" userId="d8fa8ad5d6383732" providerId="LiveId" clId="{F7C650EF-6BE2-4514-9328-278956F45FBE}" dt="2020-11-09T23:15:40.385" v="14963" actId="1076"/>
        <pc:sldMkLst>
          <pc:docMk/>
          <pc:sldMk cId="290526617" sldId="302"/>
        </pc:sldMkLst>
        <pc:spChg chg="mod">
          <ac:chgData name="Christos Dalamagkas" userId="d8fa8ad5d6383732" providerId="LiveId" clId="{F7C650EF-6BE2-4514-9328-278956F45FBE}" dt="2020-11-09T23:05:21.158" v="14170" actId="26606"/>
          <ac:spMkLst>
            <pc:docMk/>
            <pc:sldMk cId="290526617" sldId="302"/>
            <ac:spMk id="2" creationId="{7F50CDF0-0547-4445-BC95-170CBF85731F}"/>
          </ac:spMkLst>
        </pc:spChg>
        <pc:spChg chg="mod">
          <ac:chgData name="Christos Dalamagkas" userId="d8fa8ad5d6383732" providerId="LiveId" clId="{F7C650EF-6BE2-4514-9328-278956F45FBE}" dt="2020-11-09T23:13:56.082" v="14959" actId="27636"/>
          <ac:spMkLst>
            <pc:docMk/>
            <pc:sldMk cId="290526617" sldId="302"/>
            <ac:spMk id="3" creationId="{6275A8C2-36EA-4225-A3FB-A196E1434C76}"/>
          </ac:spMkLst>
        </pc:spChg>
        <pc:spChg chg="del mod">
          <ac:chgData name="Christos Dalamagkas" userId="d8fa8ad5d6383732" providerId="LiveId" clId="{F7C650EF-6BE2-4514-9328-278956F45FBE}" dt="2020-11-09T23:05:29.238" v="14172" actId="478"/>
          <ac:spMkLst>
            <pc:docMk/>
            <pc:sldMk cId="290526617" sldId="302"/>
            <ac:spMk id="4" creationId="{84B8A60C-62A2-4DE4-A385-0FD970238AF0}"/>
          </ac:spMkLst>
        </pc:spChg>
        <pc:spChg chg="add mod">
          <ac:chgData name="Christos Dalamagkas" userId="d8fa8ad5d6383732" providerId="LiveId" clId="{F7C650EF-6BE2-4514-9328-278956F45FBE}" dt="2020-11-09T23:10:52.583" v="14696" actId="20577"/>
          <ac:spMkLst>
            <pc:docMk/>
            <pc:sldMk cId="290526617" sldId="302"/>
            <ac:spMk id="13" creationId="{96175D72-A6B5-4F4B-8806-98A094CEE0A1}"/>
          </ac:spMkLst>
        </pc:spChg>
        <pc:spChg chg="add mod">
          <ac:chgData name="Christos Dalamagkas" userId="d8fa8ad5d6383732" providerId="LiveId" clId="{F7C650EF-6BE2-4514-9328-278956F45FBE}" dt="2020-11-09T23:15:40.385" v="14963" actId="1076"/>
          <ac:spMkLst>
            <pc:docMk/>
            <pc:sldMk cId="290526617" sldId="302"/>
            <ac:spMk id="15" creationId="{00F6C78E-71B3-4666-BB7A-DAF5318C266F}"/>
          </ac:spMkLst>
        </pc:spChg>
        <pc:spChg chg="add">
          <ac:chgData name="Christos Dalamagkas" userId="d8fa8ad5d6383732" providerId="LiveId" clId="{F7C650EF-6BE2-4514-9328-278956F45FBE}" dt="2020-11-09T23:05:21.158" v="14170" actId="26606"/>
          <ac:spMkLst>
            <pc:docMk/>
            <pc:sldMk cId="290526617" sldId="302"/>
            <ac:spMk id="71" creationId="{284B70D5-875B-433D-BDBD-1522A85D6C1D}"/>
          </ac:spMkLst>
        </pc:spChg>
        <pc:spChg chg="add">
          <ac:chgData name="Christos Dalamagkas" userId="d8fa8ad5d6383732" providerId="LiveId" clId="{F7C650EF-6BE2-4514-9328-278956F45FBE}" dt="2020-11-09T23:05:21.158" v="14170" actId="26606"/>
          <ac:spMkLst>
            <pc:docMk/>
            <pc:sldMk cId="290526617" sldId="302"/>
            <ac:spMk id="75" creationId="{1E299956-A9E7-4FC1-A0B1-D590CA9730E8}"/>
          </ac:spMkLst>
        </pc:spChg>
        <pc:spChg chg="add">
          <ac:chgData name="Christos Dalamagkas" userId="d8fa8ad5d6383732" providerId="LiveId" clId="{F7C650EF-6BE2-4514-9328-278956F45FBE}" dt="2020-11-09T23:05:21.158" v="14170" actId="26606"/>
          <ac:spMkLst>
            <pc:docMk/>
            <pc:sldMk cId="290526617" sldId="302"/>
            <ac:spMk id="77" creationId="{17FC539C-B783-4B03-9F9E-D13430F3F64F}"/>
          </ac:spMkLst>
        </pc:spChg>
        <pc:picChg chg="del">
          <ac:chgData name="Christos Dalamagkas" userId="d8fa8ad5d6383732" providerId="LiveId" clId="{F7C650EF-6BE2-4514-9328-278956F45FBE}" dt="2020-11-09T23:05:18.590" v="14169" actId="478"/>
          <ac:picMkLst>
            <pc:docMk/>
            <pc:sldMk cId="290526617" sldId="302"/>
            <ac:picMk id="1026" creationId="{A32D9DBE-66C1-45D2-AB51-44D577F25502}"/>
          </ac:picMkLst>
        </pc:picChg>
        <pc:picChg chg="del">
          <ac:chgData name="Christos Dalamagkas" userId="d8fa8ad5d6383732" providerId="LiveId" clId="{F7C650EF-6BE2-4514-9328-278956F45FBE}" dt="2020-11-09T23:02:58.470" v="14062" actId="478"/>
          <ac:picMkLst>
            <pc:docMk/>
            <pc:sldMk cId="290526617" sldId="302"/>
            <ac:picMk id="3074" creationId="{811B08E0-4CFD-4288-A7C4-6BF0CC334978}"/>
          </ac:picMkLst>
        </pc:picChg>
        <pc:picChg chg="mod ord">
          <ac:chgData name="Christos Dalamagkas" userId="d8fa8ad5d6383732" providerId="LiveId" clId="{F7C650EF-6BE2-4514-9328-278956F45FBE}" dt="2020-11-09T23:05:33.718" v="14173" actId="14100"/>
          <ac:picMkLst>
            <pc:docMk/>
            <pc:sldMk cId="290526617" sldId="302"/>
            <ac:picMk id="4098" creationId="{D9458B47-4785-43B5-A4A5-D34959D8F527}"/>
          </ac:picMkLst>
        </pc:picChg>
        <pc:cxnChg chg="add">
          <ac:chgData name="Christos Dalamagkas" userId="d8fa8ad5d6383732" providerId="LiveId" clId="{F7C650EF-6BE2-4514-9328-278956F45FBE}" dt="2020-11-09T23:05:21.158" v="14170" actId="26606"/>
          <ac:cxnSpMkLst>
            <pc:docMk/>
            <pc:sldMk cId="290526617" sldId="302"/>
            <ac:cxnSpMk id="73" creationId="{C947DF4A-614C-4B4C-8B80-E5B9D8E8CFED}"/>
          </ac:cxnSpMkLst>
        </pc:cxnChg>
      </pc:sldChg>
      <pc:sldChg chg="addSp">
        <pc:chgData name="Christos Dalamagkas" userId="d8fa8ad5d6383732" providerId="LiveId" clId="{F7C650EF-6BE2-4514-9328-278956F45FBE}" dt="2020-11-09T23:02:55.362" v="14060"/>
        <pc:sldMkLst>
          <pc:docMk/>
          <pc:sldMk cId="495234768" sldId="302"/>
        </pc:sldMkLst>
        <pc:picChg chg="add">
          <ac:chgData name="Christos Dalamagkas" userId="d8fa8ad5d6383732" providerId="LiveId" clId="{F7C650EF-6BE2-4514-9328-278956F45FBE}" dt="2020-11-09T23:02:55.362" v="14060"/>
          <ac:picMkLst>
            <pc:docMk/>
            <pc:sldMk cId="495234768" sldId="302"/>
            <ac:picMk id="4098" creationId="{D9458B47-4785-43B5-A4A5-D34959D8F527}"/>
          </ac:picMkLst>
        </pc:picChg>
      </pc:sldChg>
      <pc:sldChg chg="addSp modSp new mod">
        <pc:chgData name="Christos Dalamagkas" userId="d8fa8ad5d6383732" providerId="LiveId" clId="{F7C650EF-6BE2-4514-9328-278956F45FBE}" dt="2020-11-09T23:24:15.489" v="15064" actId="14100"/>
        <pc:sldMkLst>
          <pc:docMk/>
          <pc:sldMk cId="1194659984" sldId="303"/>
        </pc:sldMkLst>
        <pc:picChg chg="add mod">
          <ac:chgData name="Christos Dalamagkas" userId="d8fa8ad5d6383732" providerId="LiveId" clId="{F7C650EF-6BE2-4514-9328-278956F45FBE}" dt="2020-11-09T23:24:15.489" v="15064" actId="14100"/>
          <ac:picMkLst>
            <pc:docMk/>
            <pc:sldMk cId="1194659984" sldId="303"/>
            <ac:picMk id="3" creationId="{58925373-6842-454E-BBC5-E4C781BA5657}"/>
          </ac:picMkLst>
        </pc:picChg>
      </pc:sldChg>
    </pc:docChg>
  </pc:docChgLst>
  <pc:docChgLst>
    <pc:chgData name="Christos Dalamagkas" userId="d8fa8ad5d6383732" providerId="LiveId" clId="{38610302-50AF-4F75-A691-1132CAED90A3}"/>
    <pc:docChg chg="undo custSel addSld delSld modSld sldOrd">
      <pc:chgData name="Christos Dalamagkas" userId="d8fa8ad5d6383732" providerId="LiveId" clId="{38610302-50AF-4F75-A691-1132CAED90A3}" dt="2021-04-06T00:48:22.359" v="10703" actId="1076"/>
      <pc:docMkLst>
        <pc:docMk/>
      </pc:docMkLst>
      <pc:sldChg chg="modSp mod">
        <pc:chgData name="Christos Dalamagkas" userId="d8fa8ad5d6383732" providerId="LiveId" clId="{38610302-50AF-4F75-A691-1132CAED90A3}" dt="2021-03-28T18:11:56.311" v="147" actId="404"/>
        <pc:sldMkLst>
          <pc:docMk/>
          <pc:sldMk cId="334740037" sldId="256"/>
        </pc:sldMkLst>
        <pc:spChg chg="mod">
          <ac:chgData name="Christos Dalamagkas" userId="d8fa8ad5d6383732" providerId="LiveId" clId="{38610302-50AF-4F75-A691-1132CAED90A3}" dt="2021-03-28T18:11:56.311" v="147" actId="404"/>
          <ac:spMkLst>
            <pc:docMk/>
            <pc:sldMk cId="334740037" sldId="256"/>
            <ac:spMk id="2" creationId="{9BE0D5DB-A3BF-4F60-8AE7-600E06B4B4FD}"/>
          </ac:spMkLst>
        </pc:spChg>
        <pc:spChg chg="mod">
          <ac:chgData name="Christos Dalamagkas" userId="d8fa8ad5d6383732" providerId="LiveId" clId="{38610302-50AF-4F75-A691-1132CAED90A3}" dt="2021-03-28T18:11:24.631" v="60" actId="20577"/>
          <ac:spMkLst>
            <pc:docMk/>
            <pc:sldMk cId="334740037" sldId="256"/>
            <ac:spMk id="3" creationId="{8B4B1550-A8ED-4E5A-9E68-C3518BB49B80}"/>
          </ac:spMkLst>
        </pc:spChg>
      </pc:sldChg>
      <pc:sldChg chg="modSp mod">
        <pc:chgData name="Christos Dalamagkas" userId="d8fa8ad5d6383732" providerId="LiveId" clId="{38610302-50AF-4F75-A691-1132CAED90A3}" dt="2021-03-28T18:12:13.647" v="170" actId="20577"/>
        <pc:sldMkLst>
          <pc:docMk/>
          <pc:sldMk cId="4150453700" sldId="257"/>
        </pc:sldMkLst>
        <pc:spChg chg="mod">
          <ac:chgData name="Christos Dalamagkas" userId="d8fa8ad5d6383732" providerId="LiveId" clId="{38610302-50AF-4F75-A691-1132CAED90A3}" dt="2021-03-28T18:12:13.647" v="170" actId="20577"/>
          <ac:spMkLst>
            <pc:docMk/>
            <pc:sldMk cId="4150453700" sldId="257"/>
            <ac:spMk id="3" creationId="{DF0B21A6-AAED-4F92-8754-AA37F5F0235E}"/>
          </ac:spMkLst>
        </pc:spChg>
      </pc:sldChg>
      <pc:sldChg chg="modSp mod">
        <pc:chgData name="Christos Dalamagkas" userId="d8fa8ad5d6383732" providerId="LiveId" clId="{38610302-50AF-4F75-A691-1132CAED90A3}" dt="2021-03-31T08:01:00.854" v="174" actId="1076"/>
        <pc:sldMkLst>
          <pc:docMk/>
          <pc:sldMk cId="3559369454" sldId="308"/>
        </pc:sldMkLst>
        <pc:spChg chg="mod">
          <ac:chgData name="Christos Dalamagkas" userId="d8fa8ad5d6383732" providerId="LiveId" clId="{38610302-50AF-4F75-A691-1132CAED90A3}" dt="2021-03-31T08:01:00.854" v="174" actId="1076"/>
          <ac:spMkLst>
            <pc:docMk/>
            <pc:sldMk cId="3559369454" sldId="308"/>
            <ac:spMk id="8" creationId="{E866CE81-453E-45D8-B2F3-E32407CA673F}"/>
          </ac:spMkLst>
        </pc:spChg>
        <pc:picChg chg="mod">
          <ac:chgData name="Christos Dalamagkas" userId="d8fa8ad5d6383732" providerId="LiveId" clId="{38610302-50AF-4F75-A691-1132CAED90A3}" dt="2021-03-31T08:00:52.249" v="172" actId="27636"/>
          <ac:picMkLst>
            <pc:docMk/>
            <pc:sldMk cId="3559369454" sldId="308"/>
            <ac:picMk id="2" creationId="{D994C937-E11D-4111-A799-88581A8FABF4}"/>
          </ac:picMkLst>
        </pc:picChg>
      </pc:sldChg>
      <pc:sldChg chg="modSp mod">
        <pc:chgData name="Christos Dalamagkas" userId="d8fa8ad5d6383732" providerId="LiveId" clId="{38610302-50AF-4F75-A691-1132CAED90A3}" dt="2021-03-31T08:02:55.728" v="310" actId="33524"/>
        <pc:sldMkLst>
          <pc:docMk/>
          <pc:sldMk cId="3266543014" sldId="311"/>
        </pc:sldMkLst>
        <pc:spChg chg="mod">
          <ac:chgData name="Christos Dalamagkas" userId="d8fa8ad5d6383732" providerId="LiveId" clId="{38610302-50AF-4F75-A691-1132CAED90A3}" dt="2021-03-31T08:02:55.728" v="310" actId="33524"/>
          <ac:spMkLst>
            <pc:docMk/>
            <pc:sldMk cId="3266543014" sldId="311"/>
            <ac:spMk id="3" creationId="{78F16821-D390-477B-A68F-2DD5F12B4134}"/>
          </ac:spMkLst>
        </pc:spChg>
      </pc:sldChg>
      <pc:sldChg chg="modSp mod">
        <pc:chgData name="Christos Dalamagkas" userId="d8fa8ad5d6383732" providerId="LiveId" clId="{38610302-50AF-4F75-A691-1132CAED90A3}" dt="2021-04-05T23:33:34.451" v="10017" actId="27636"/>
        <pc:sldMkLst>
          <pc:docMk/>
          <pc:sldMk cId="1605359176" sldId="312"/>
        </pc:sldMkLst>
        <pc:spChg chg="mod">
          <ac:chgData name="Christos Dalamagkas" userId="d8fa8ad5d6383732" providerId="LiveId" clId="{38610302-50AF-4F75-A691-1132CAED90A3}" dt="2021-03-31T08:03:03.323" v="311" actId="313"/>
          <ac:spMkLst>
            <pc:docMk/>
            <pc:sldMk cId="1605359176" sldId="312"/>
            <ac:spMk id="2" creationId="{500350C7-E3CE-433E-9B3D-81558F27550E}"/>
          </ac:spMkLst>
        </pc:spChg>
        <pc:spChg chg="mod">
          <ac:chgData name="Christos Dalamagkas" userId="d8fa8ad5d6383732" providerId="LiveId" clId="{38610302-50AF-4F75-A691-1132CAED90A3}" dt="2021-04-05T23:33:34.451" v="10017" actId="27636"/>
          <ac:spMkLst>
            <pc:docMk/>
            <pc:sldMk cId="1605359176" sldId="312"/>
            <ac:spMk id="3" creationId="{B34EA8A3-0365-4845-AD8D-495E49EF135D}"/>
          </ac:spMkLst>
        </pc:spChg>
      </pc:sldChg>
      <pc:sldChg chg="addSp modSp mod">
        <pc:chgData name="Christos Dalamagkas" userId="d8fa8ad5d6383732" providerId="LiveId" clId="{38610302-50AF-4F75-A691-1132CAED90A3}" dt="2021-04-05T23:46:54.980" v="10380" actId="1076"/>
        <pc:sldMkLst>
          <pc:docMk/>
          <pc:sldMk cId="479527678" sldId="313"/>
        </pc:sldMkLst>
        <pc:spChg chg="mod">
          <ac:chgData name="Christos Dalamagkas" userId="d8fa8ad5d6383732" providerId="LiveId" clId="{38610302-50AF-4F75-A691-1132CAED90A3}" dt="2021-03-31T08:03:08.232" v="312" actId="313"/>
          <ac:spMkLst>
            <pc:docMk/>
            <pc:sldMk cId="479527678" sldId="313"/>
            <ac:spMk id="2" creationId="{40C22A5F-6F95-4BF5-9D54-C22BB84B6353}"/>
          </ac:spMkLst>
        </pc:spChg>
        <pc:spChg chg="add mod">
          <ac:chgData name="Christos Dalamagkas" userId="d8fa8ad5d6383732" providerId="LiveId" clId="{38610302-50AF-4F75-A691-1132CAED90A3}" dt="2021-04-05T23:46:54.980" v="10380" actId="1076"/>
          <ac:spMkLst>
            <pc:docMk/>
            <pc:sldMk cId="479527678" sldId="313"/>
            <ac:spMk id="5" creationId="{C6BDFB95-DAF6-425F-AEBA-7C0F55DF5866}"/>
          </ac:spMkLst>
        </pc:spChg>
      </pc:sldChg>
      <pc:sldChg chg="modSp mod">
        <pc:chgData name="Christos Dalamagkas" userId="d8fa8ad5d6383732" providerId="LiveId" clId="{38610302-50AF-4F75-A691-1132CAED90A3}" dt="2021-04-05T23:36:00.158" v="10222" actId="20577"/>
        <pc:sldMkLst>
          <pc:docMk/>
          <pc:sldMk cId="3620032388" sldId="314"/>
        </pc:sldMkLst>
        <pc:spChg chg="mod">
          <ac:chgData name="Christos Dalamagkas" userId="d8fa8ad5d6383732" providerId="LiveId" clId="{38610302-50AF-4F75-A691-1132CAED90A3}" dt="2021-04-05T23:36:00.158" v="10222" actId="20577"/>
          <ac:spMkLst>
            <pc:docMk/>
            <pc:sldMk cId="3620032388" sldId="314"/>
            <ac:spMk id="3" creationId="{9A9D7282-DAB7-4B80-B243-AC627E2397AE}"/>
          </ac:spMkLst>
        </pc:spChg>
      </pc:sldChg>
      <pc:sldChg chg="modSp mod">
        <pc:chgData name="Christos Dalamagkas" userId="d8fa8ad5d6383732" providerId="LiveId" clId="{38610302-50AF-4F75-A691-1132CAED90A3}" dt="2021-03-31T08:27:14.553" v="1033" actId="20577"/>
        <pc:sldMkLst>
          <pc:docMk/>
          <pc:sldMk cId="1910145899" sldId="315"/>
        </pc:sldMkLst>
        <pc:spChg chg="mod">
          <ac:chgData name="Christos Dalamagkas" userId="d8fa8ad5d6383732" providerId="LiveId" clId="{38610302-50AF-4F75-A691-1132CAED90A3}" dt="2021-03-31T08:27:14.553" v="1033" actId="20577"/>
          <ac:spMkLst>
            <pc:docMk/>
            <pc:sldMk cId="1910145899" sldId="315"/>
            <ac:spMk id="3" creationId="{FE6C7CDD-C8FD-4E30-9B11-BDB49650A495}"/>
          </ac:spMkLst>
        </pc:spChg>
      </pc:sldChg>
      <pc:sldChg chg="modSp mod">
        <pc:chgData name="Christos Dalamagkas" userId="d8fa8ad5d6383732" providerId="LiveId" clId="{38610302-50AF-4F75-A691-1132CAED90A3}" dt="2021-04-05T23:48:26.249" v="10381" actId="33524"/>
        <pc:sldMkLst>
          <pc:docMk/>
          <pc:sldMk cId="4221493715" sldId="316"/>
        </pc:sldMkLst>
        <pc:spChg chg="mod">
          <ac:chgData name="Christos Dalamagkas" userId="d8fa8ad5d6383732" providerId="LiveId" clId="{38610302-50AF-4F75-A691-1132CAED90A3}" dt="2021-04-05T23:48:26.249" v="10381" actId="33524"/>
          <ac:spMkLst>
            <pc:docMk/>
            <pc:sldMk cId="4221493715" sldId="316"/>
            <ac:spMk id="3" creationId="{41F0B102-ACAA-42A5-B364-662E49B78D83}"/>
          </ac:spMkLst>
        </pc:spChg>
      </pc:sldChg>
      <pc:sldChg chg="modSp mod">
        <pc:chgData name="Christos Dalamagkas" userId="d8fa8ad5d6383732" providerId="LiveId" clId="{38610302-50AF-4F75-A691-1132CAED90A3}" dt="2021-03-31T08:26:45.852" v="990" actId="27636"/>
        <pc:sldMkLst>
          <pc:docMk/>
          <pc:sldMk cId="1948013879" sldId="317"/>
        </pc:sldMkLst>
        <pc:spChg chg="mod">
          <ac:chgData name="Christos Dalamagkas" userId="d8fa8ad5d6383732" providerId="LiveId" clId="{38610302-50AF-4F75-A691-1132CAED90A3}" dt="2021-03-31T08:26:45.852" v="990" actId="27636"/>
          <ac:spMkLst>
            <pc:docMk/>
            <pc:sldMk cId="1948013879" sldId="317"/>
            <ac:spMk id="5" creationId="{21E9892D-C82F-440F-9FDA-3181B34354D1}"/>
          </ac:spMkLst>
        </pc:spChg>
      </pc:sldChg>
      <pc:sldChg chg="modSp mod">
        <pc:chgData name="Christos Dalamagkas" userId="d8fa8ad5d6383732" providerId="LiveId" clId="{38610302-50AF-4F75-A691-1132CAED90A3}" dt="2021-03-31T08:28:20.718" v="1241" actId="20577"/>
        <pc:sldMkLst>
          <pc:docMk/>
          <pc:sldMk cId="208294434" sldId="318"/>
        </pc:sldMkLst>
        <pc:spChg chg="mod">
          <ac:chgData name="Christos Dalamagkas" userId="d8fa8ad5d6383732" providerId="LiveId" clId="{38610302-50AF-4F75-A691-1132CAED90A3}" dt="2021-03-31T08:28:20.718" v="1241" actId="20577"/>
          <ac:spMkLst>
            <pc:docMk/>
            <pc:sldMk cId="208294434" sldId="318"/>
            <ac:spMk id="3" creationId="{DF3BF054-EE8A-43C2-B448-0933E435961D}"/>
          </ac:spMkLst>
        </pc:spChg>
      </pc:sldChg>
      <pc:sldChg chg="addSp delSp modSp new mod setBg">
        <pc:chgData name="Christos Dalamagkas" userId="d8fa8ad5d6383732" providerId="LiveId" clId="{38610302-50AF-4F75-A691-1132CAED90A3}" dt="2021-03-31T08:14:34.877" v="934" actId="20577"/>
        <pc:sldMkLst>
          <pc:docMk/>
          <pc:sldMk cId="2155527401" sldId="319"/>
        </pc:sldMkLst>
        <pc:spChg chg="mod">
          <ac:chgData name="Christos Dalamagkas" userId="d8fa8ad5d6383732" providerId="LiveId" clId="{38610302-50AF-4F75-A691-1132CAED90A3}" dt="2021-03-31T08:11:59.893" v="630" actId="20577"/>
          <ac:spMkLst>
            <pc:docMk/>
            <pc:sldMk cId="2155527401" sldId="319"/>
            <ac:spMk id="2" creationId="{1F824B2F-4BE6-4BF3-B6B9-656AF172FDBA}"/>
          </ac:spMkLst>
        </pc:spChg>
        <pc:spChg chg="del">
          <ac:chgData name="Christos Dalamagkas" userId="d8fa8ad5d6383732" providerId="LiveId" clId="{38610302-50AF-4F75-A691-1132CAED90A3}" dt="2021-03-31T08:11:02.879" v="584" actId="22"/>
          <ac:spMkLst>
            <pc:docMk/>
            <pc:sldMk cId="2155527401" sldId="319"/>
            <ac:spMk id="3" creationId="{F69AAEAF-B15D-4F2C-AC15-35A84406A971}"/>
          </ac:spMkLst>
        </pc:spChg>
        <pc:spChg chg="add mod">
          <ac:chgData name="Christos Dalamagkas" userId="d8fa8ad5d6383732" providerId="LiveId" clId="{38610302-50AF-4F75-A691-1132CAED90A3}" dt="2021-03-31T08:14:34.877" v="934" actId="20577"/>
          <ac:spMkLst>
            <pc:docMk/>
            <pc:sldMk cId="2155527401" sldId="319"/>
            <ac:spMk id="9" creationId="{8B94A772-781F-4DAB-ACD6-3A990E99B1E1}"/>
          </ac:spMkLst>
        </pc:spChg>
        <pc:spChg chg="add">
          <ac:chgData name="Christos Dalamagkas" userId="d8fa8ad5d6383732" providerId="LiveId" clId="{38610302-50AF-4F75-A691-1132CAED90A3}" dt="2021-03-31T08:11:08.061" v="585" actId="26606"/>
          <ac:spMkLst>
            <pc:docMk/>
            <pc:sldMk cId="2155527401" sldId="319"/>
            <ac:spMk id="12" creationId="{284B70D5-875B-433D-BDBD-1522A85D6C1D}"/>
          </ac:spMkLst>
        </pc:spChg>
        <pc:spChg chg="add">
          <ac:chgData name="Christos Dalamagkas" userId="d8fa8ad5d6383732" providerId="LiveId" clId="{38610302-50AF-4F75-A691-1132CAED90A3}" dt="2021-03-31T08:11:08.061" v="585" actId="26606"/>
          <ac:spMkLst>
            <pc:docMk/>
            <pc:sldMk cId="2155527401" sldId="319"/>
            <ac:spMk id="16" creationId="{1E299956-A9E7-4FC1-A0B1-D590CA9730E8}"/>
          </ac:spMkLst>
        </pc:spChg>
        <pc:spChg chg="add">
          <ac:chgData name="Christos Dalamagkas" userId="d8fa8ad5d6383732" providerId="LiveId" clId="{38610302-50AF-4F75-A691-1132CAED90A3}" dt="2021-03-31T08:11:08.061" v="585" actId="26606"/>
          <ac:spMkLst>
            <pc:docMk/>
            <pc:sldMk cId="2155527401" sldId="319"/>
            <ac:spMk id="18" creationId="{17FC539C-B783-4B03-9F9E-D13430F3F64F}"/>
          </ac:spMkLst>
        </pc:spChg>
        <pc:picChg chg="add mod ord">
          <ac:chgData name="Christos Dalamagkas" userId="d8fa8ad5d6383732" providerId="LiveId" clId="{38610302-50AF-4F75-A691-1132CAED90A3}" dt="2021-03-31T08:11:15.717" v="586" actId="14100"/>
          <ac:picMkLst>
            <pc:docMk/>
            <pc:sldMk cId="2155527401" sldId="319"/>
            <ac:picMk id="5" creationId="{CDC4FD7F-A3B3-4EFA-9833-504AED879426}"/>
          </ac:picMkLst>
        </pc:picChg>
        <pc:cxnChg chg="add">
          <ac:chgData name="Christos Dalamagkas" userId="d8fa8ad5d6383732" providerId="LiveId" clId="{38610302-50AF-4F75-A691-1132CAED90A3}" dt="2021-03-31T08:11:08.061" v="585" actId="26606"/>
          <ac:cxnSpMkLst>
            <pc:docMk/>
            <pc:sldMk cId="2155527401" sldId="319"/>
            <ac:cxnSpMk id="14" creationId="{C947DF4A-614C-4B4C-8B80-E5B9D8E8CFED}"/>
          </ac:cxnSpMkLst>
        </pc:cxnChg>
      </pc:sldChg>
      <pc:sldChg chg="addSp modSp new mod">
        <pc:chgData name="Christos Dalamagkas" userId="d8fa8ad5d6383732" providerId="LiveId" clId="{38610302-50AF-4F75-A691-1132CAED90A3}" dt="2021-04-02T05:17:50.655" v="8615" actId="27636"/>
        <pc:sldMkLst>
          <pc:docMk/>
          <pc:sldMk cId="662241928" sldId="320"/>
        </pc:sldMkLst>
        <pc:spChg chg="mod">
          <ac:chgData name="Christos Dalamagkas" userId="d8fa8ad5d6383732" providerId="LiveId" clId="{38610302-50AF-4F75-A691-1132CAED90A3}" dt="2021-03-31T08:30:51.693" v="1254" actId="20577"/>
          <ac:spMkLst>
            <pc:docMk/>
            <pc:sldMk cId="662241928" sldId="320"/>
            <ac:spMk id="2" creationId="{050B31FA-CBFA-4892-AF04-77B47DA7E50A}"/>
          </ac:spMkLst>
        </pc:spChg>
        <pc:spChg chg="mod">
          <ac:chgData name="Christos Dalamagkas" userId="d8fa8ad5d6383732" providerId="LiveId" clId="{38610302-50AF-4F75-A691-1132CAED90A3}" dt="2021-04-02T05:17:50.655" v="8615" actId="27636"/>
          <ac:spMkLst>
            <pc:docMk/>
            <pc:sldMk cId="662241928" sldId="320"/>
            <ac:spMk id="3" creationId="{59E20E4A-7526-49C4-A201-C316809934B6}"/>
          </ac:spMkLst>
        </pc:spChg>
        <pc:spChg chg="add mod">
          <ac:chgData name="Christos Dalamagkas" userId="d8fa8ad5d6383732" providerId="LiveId" clId="{38610302-50AF-4F75-A691-1132CAED90A3}" dt="2021-03-31T09:06:15.977" v="2535" actId="20577"/>
          <ac:spMkLst>
            <pc:docMk/>
            <pc:sldMk cId="662241928" sldId="320"/>
            <ac:spMk id="5" creationId="{F79F07DF-C389-4013-A1BE-86EF9E33144E}"/>
          </ac:spMkLst>
        </pc:spChg>
        <pc:spChg chg="add mod">
          <ac:chgData name="Christos Dalamagkas" userId="d8fa8ad5d6383732" providerId="LiveId" clId="{38610302-50AF-4F75-A691-1132CAED90A3}" dt="2021-03-31T09:08:48.098" v="2631" actId="14100"/>
          <ac:spMkLst>
            <pc:docMk/>
            <pc:sldMk cId="662241928" sldId="320"/>
            <ac:spMk id="7" creationId="{7F27B933-75C3-4E08-9FF3-7C09DA4D88CF}"/>
          </ac:spMkLst>
        </pc:spChg>
      </pc:sldChg>
      <pc:sldChg chg="addSp modSp new mod">
        <pc:chgData name="Christos Dalamagkas" userId="d8fa8ad5d6383732" providerId="LiveId" clId="{38610302-50AF-4F75-A691-1132CAED90A3}" dt="2021-04-06T00:37:24.126" v="10509" actId="20577"/>
        <pc:sldMkLst>
          <pc:docMk/>
          <pc:sldMk cId="53350403" sldId="321"/>
        </pc:sldMkLst>
        <pc:spChg chg="mod">
          <ac:chgData name="Christos Dalamagkas" userId="d8fa8ad5d6383732" providerId="LiveId" clId="{38610302-50AF-4F75-A691-1132CAED90A3}" dt="2021-03-31T09:54:03.858" v="2946" actId="20577"/>
          <ac:spMkLst>
            <pc:docMk/>
            <pc:sldMk cId="53350403" sldId="321"/>
            <ac:spMk id="2" creationId="{3E334548-CC41-4673-A19B-650F31670144}"/>
          </ac:spMkLst>
        </pc:spChg>
        <pc:spChg chg="mod">
          <ac:chgData name="Christos Dalamagkas" userId="d8fa8ad5d6383732" providerId="LiveId" clId="{38610302-50AF-4F75-A691-1132CAED90A3}" dt="2021-04-06T00:37:24.126" v="10509" actId="20577"/>
          <ac:spMkLst>
            <pc:docMk/>
            <pc:sldMk cId="53350403" sldId="321"/>
            <ac:spMk id="3" creationId="{71C6813B-D07B-410E-88B2-BC779AD69754}"/>
          </ac:spMkLst>
        </pc:spChg>
        <pc:picChg chg="add mod modCrop">
          <ac:chgData name="Christos Dalamagkas" userId="d8fa8ad5d6383732" providerId="LiveId" clId="{38610302-50AF-4F75-A691-1132CAED90A3}" dt="2021-03-31T10:01:57.016" v="3029" actId="732"/>
          <ac:picMkLst>
            <pc:docMk/>
            <pc:sldMk cId="53350403" sldId="321"/>
            <ac:picMk id="5" creationId="{C901F51B-DAE4-43A3-B68C-EAA836AF1FB0}"/>
          </ac:picMkLst>
        </pc:picChg>
        <pc:picChg chg="add mod modCrop">
          <ac:chgData name="Christos Dalamagkas" userId="d8fa8ad5d6383732" providerId="LiveId" clId="{38610302-50AF-4F75-A691-1132CAED90A3}" dt="2021-03-31T10:02:10.034" v="3031" actId="1076"/>
          <ac:picMkLst>
            <pc:docMk/>
            <pc:sldMk cId="53350403" sldId="321"/>
            <ac:picMk id="6" creationId="{F38CD255-7D2D-4C0A-8ECD-E32F1D4F9D74}"/>
          </ac:picMkLst>
        </pc:picChg>
        <pc:picChg chg="add mod">
          <ac:chgData name="Christos Dalamagkas" userId="d8fa8ad5d6383732" providerId="LiveId" clId="{38610302-50AF-4F75-A691-1132CAED90A3}" dt="2021-03-31T10:02:59.280" v="3080" actId="14100"/>
          <ac:picMkLst>
            <pc:docMk/>
            <pc:sldMk cId="53350403" sldId="321"/>
            <ac:picMk id="8" creationId="{28D0FB6E-84B5-4605-9A06-41CB517B1B36}"/>
          </ac:picMkLst>
        </pc:picChg>
        <pc:picChg chg="add mod">
          <ac:chgData name="Christos Dalamagkas" userId="d8fa8ad5d6383732" providerId="LiveId" clId="{38610302-50AF-4F75-A691-1132CAED90A3}" dt="2021-03-31T10:03:34.699" v="3121" actId="1035"/>
          <ac:picMkLst>
            <pc:docMk/>
            <pc:sldMk cId="53350403" sldId="321"/>
            <ac:picMk id="10" creationId="{4AB964EF-C532-4B3B-A47D-A5AF5478C124}"/>
          </ac:picMkLst>
        </pc:picChg>
      </pc:sldChg>
      <pc:sldChg chg="addSp delSp modSp new mod">
        <pc:chgData name="Christos Dalamagkas" userId="d8fa8ad5d6383732" providerId="LiveId" clId="{38610302-50AF-4F75-A691-1132CAED90A3}" dt="2021-04-06T00:36:40.968" v="10464" actId="1035"/>
        <pc:sldMkLst>
          <pc:docMk/>
          <pc:sldMk cId="824183454" sldId="322"/>
        </pc:sldMkLst>
        <pc:spChg chg="mod">
          <ac:chgData name="Christos Dalamagkas" userId="d8fa8ad5d6383732" providerId="LiveId" clId="{38610302-50AF-4F75-A691-1132CAED90A3}" dt="2021-03-31T10:01:30.240" v="3026" actId="20577"/>
          <ac:spMkLst>
            <pc:docMk/>
            <pc:sldMk cId="824183454" sldId="322"/>
            <ac:spMk id="2" creationId="{4FB80F4F-E2C5-4508-AE49-FBA892570F4E}"/>
          </ac:spMkLst>
        </pc:spChg>
        <pc:spChg chg="del">
          <ac:chgData name="Christos Dalamagkas" userId="d8fa8ad5d6383732" providerId="LiveId" clId="{38610302-50AF-4F75-A691-1132CAED90A3}" dt="2021-03-31T09:31:55.841" v="2794" actId="22"/>
          <ac:spMkLst>
            <pc:docMk/>
            <pc:sldMk cId="824183454" sldId="322"/>
            <ac:spMk id="3" creationId="{F6EF7068-C655-435C-AD05-058EBE392E51}"/>
          </ac:spMkLst>
        </pc:spChg>
        <pc:spChg chg="del mod">
          <ac:chgData name="Christos Dalamagkas" userId="d8fa8ad5d6383732" providerId="LiveId" clId="{38610302-50AF-4F75-A691-1132CAED90A3}" dt="2021-04-06T00:36:27.597" v="10434" actId="478"/>
          <ac:spMkLst>
            <pc:docMk/>
            <pc:sldMk cId="824183454" sldId="322"/>
            <ac:spMk id="6" creationId="{7CF760D0-B565-45AC-969A-82F4CEC103A1}"/>
          </ac:spMkLst>
        </pc:spChg>
        <pc:spChg chg="del mod">
          <ac:chgData name="Christos Dalamagkas" userId="d8fa8ad5d6383732" providerId="LiveId" clId="{38610302-50AF-4F75-A691-1132CAED90A3}" dt="2021-04-06T00:34:06.936" v="10399" actId="478"/>
          <ac:spMkLst>
            <pc:docMk/>
            <pc:sldMk cId="824183454" sldId="322"/>
            <ac:spMk id="8" creationId="{E4A9DA83-FD9A-4F44-8359-F1FF628C824A}"/>
          </ac:spMkLst>
        </pc:spChg>
        <pc:spChg chg="add mod">
          <ac:chgData name="Christos Dalamagkas" userId="d8fa8ad5d6383732" providerId="LiveId" clId="{38610302-50AF-4F75-A691-1132CAED90A3}" dt="2021-04-06T00:36:34.791" v="10448" actId="1036"/>
          <ac:spMkLst>
            <pc:docMk/>
            <pc:sldMk cId="824183454" sldId="322"/>
            <ac:spMk id="9" creationId="{97011BEE-90D3-45AA-8998-0523B843283C}"/>
          </ac:spMkLst>
        </pc:spChg>
        <pc:spChg chg="add mod">
          <ac:chgData name="Christos Dalamagkas" userId="d8fa8ad5d6383732" providerId="LiveId" clId="{38610302-50AF-4F75-A691-1132CAED90A3}" dt="2021-04-06T00:36:34.791" v="10448" actId="1036"/>
          <ac:spMkLst>
            <pc:docMk/>
            <pc:sldMk cId="824183454" sldId="322"/>
            <ac:spMk id="13" creationId="{0FD124A6-DEFE-4D43-A683-64DDBBF0ED90}"/>
          </ac:spMkLst>
        </pc:spChg>
        <pc:spChg chg="add mod">
          <ac:chgData name="Christos Dalamagkas" userId="d8fa8ad5d6383732" providerId="LiveId" clId="{38610302-50AF-4F75-A691-1132CAED90A3}" dt="2021-04-06T00:36:40.968" v="10464" actId="1035"/>
          <ac:spMkLst>
            <pc:docMk/>
            <pc:sldMk cId="824183454" sldId="322"/>
            <ac:spMk id="17" creationId="{BF44BB58-1CD7-4EF7-9FC8-B732D5C0541D}"/>
          </ac:spMkLst>
        </pc:spChg>
        <pc:spChg chg="add mod">
          <ac:chgData name="Christos Dalamagkas" userId="d8fa8ad5d6383732" providerId="LiveId" clId="{38610302-50AF-4F75-A691-1132CAED90A3}" dt="2021-04-06T00:34:25.168" v="10405" actId="14100"/>
          <ac:spMkLst>
            <pc:docMk/>
            <pc:sldMk cId="824183454" sldId="322"/>
            <ac:spMk id="22" creationId="{CFFD972F-4247-4956-8804-F4FD703FF48E}"/>
          </ac:spMkLst>
        </pc:spChg>
        <pc:spChg chg="add mod">
          <ac:chgData name="Christos Dalamagkas" userId="d8fa8ad5d6383732" providerId="LiveId" clId="{38610302-50AF-4F75-A691-1132CAED90A3}" dt="2021-04-06T00:34:55.618" v="10412" actId="1076"/>
          <ac:spMkLst>
            <pc:docMk/>
            <pc:sldMk cId="824183454" sldId="322"/>
            <ac:spMk id="27" creationId="{7D068576-11AD-428D-B5D8-E412D78B37DD}"/>
          </ac:spMkLst>
        </pc:spChg>
        <pc:spChg chg="add mod">
          <ac:chgData name="Christos Dalamagkas" userId="d8fa8ad5d6383732" providerId="LiveId" clId="{38610302-50AF-4F75-A691-1132CAED90A3}" dt="2021-04-06T00:35:37.652" v="10422" actId="1076"/>
          <ac:spMkLst>
            <pc:docMk/>
            <pc:sldMk cId="824183454" sldId="322"/>
            <ac:spMk id="35" creationId="{85FB4E45-AAE3-4DA6-96C0-66969C5FC58F}"/>
          </ac:spMkLst>
        </pc:spChg>
        <pc:spChg chg="add mod">
          <ac:chgData name="Christos Dalamagkas" userId="d8fa8ad5d6383732" providerId="LiveId" clId="{38610302-50AF-4F75-A691-1132CAED90A3}" dt="2021-04-06T00:36:06.198" v="10430" actId="1076"/>
          <ac:spMkLst>
            <pc:docMk/>
            <pc:sldMk cId="824183454" sldId="322"/>
            <ac:spMk id="40" creationId="{2BE480A0-685E-477B-B297-6D8784597FE4}"/>
          </ac:spMkLst>
        </pc:spChg>
        <pc:picChg chg="add mod ord">
          <ac:chgData name="Christos Dalamagkas" userId="d8fa8ad5d6383732" providerId="LiveId" clId="{38610302-50AF-4F75-A691-1132CAED90A3}" dt="2021-04-06T00:36:34.791" v="10448" actId="1036"/>
          <ac:picMkLst>
            <pc:docMk/>
            <pc:sldMk cId="824183454" sldId="322"/>
            <ac:picMk id="5" creationId="{236C0D70-ECB6-473F-B36B-3CE2891E4341}"/>
          </ac:picMkLst>
        </pc:picChg>
        <pc:picChg chg="add mod">
          <ac:chgData name="Christos Dalamagkas" userId="d8fa8ad5d6383732" providerId="LiveId" clId="{38610302-50AF-4F75-A691-1132CAED90A3}" dt="2021-03-31T09:32:33.461" v="2801" actId="1076"/>
          <ac:picMkLst>
            <pc:docMk/>
            <pc:sldMk cId="824183454" sldId="322"/>
            <ac:picMk id="7" creationId="{21FCD6DC-80FC-44C3-B8F3-32EB16D8A452}"/>
          </ac:picMkLst>
        </pc:picChg>
        <pc:picChg chg="add mod">
          <ac:chgData name="Christos Dalamagkas" userId="d8fa8ad5d6383732" providerId="LiveId" clId="{38610302-50AF-4F75-A691-1132CAED90A3}" dt="2021-03-31T09:51:33.881" v="2890" actId="1076"/>
          <ac:picMkLst>
            <pc:docMk/>
            <pc:sldMk cId="824183454" sldId="322"/>
            <ac:picMk id="9" creationId="{9B050058-EF72-4187-B091-E975C91B9544}"/>
          </ac:picMkLst>
        </pc:picChg>
        <pc:cxnChg chg="add mod">
          <ac:chgData name="Christos Dalamagkas" userId="d8fa8ad5d6383732" providerId="LiveId" clId="{38610302-50AF-4F75-A691-1132CAED90A3}" dt="2021-04-06T00:36:34.791" v="10448" actId="1036"/>
          <ac:cxnSpMkLst>
            <pc:docMk/>
            <pc:sldMk cId="824183454" sldId="322"/>
            <ac:cxnSpMk id="11" creationId="{A5A4EE5D-0715-4189-AA4F-E1800F921D44}"/>
          </ac:cxnSpMkLst>
        </pc:cxnChg>
        <pc:cxnChg chg="add mod">
          <ac:chgData name="Christos Dalamagkas" userId="d8fa8ad5d6383732" providerId="LiveId" clId="{38610302-50AF-4F75-A691-1132CAED90A3}" dt="2021-04-06T00:36:34.791" v="10448" actId="1036"/>
          <ac:cxnSpMkLst>
            <pc:docMk/>
            <pc:sldMk cId="824183454" sldId="322"/>
            <ac:cxnSpMk id="15" creationId="{5000EBEE-F6A3-47FE-A2FE-D866DC259E11}"/>
          </ac:cxnSpMkLst>
        </pc:cxnChg>
        <pc:cxnChg chg="add mod">
          <ac:chgData name="Christos Dalamagkas" userId="d8fa8ad5d6383732" providerId="LiveId" clId="{38610302-50AF-4F75-A691-1132CAED90A3}" dt="2021-04-06T00:36:34.791" v="10448" actId="1036"/>
          <ac:cxnSpMkLst>
            <pc:docMk/>
            <pc:sldMk cId="824183454" sldId="322"/>
            <ac:cxnSpMk id="19" creationId="{77BA2A79-F990-4A27-9BDB-4D36E9D560D9}"/>
          </ac:cxnSpMkLst>
        </pc:cxnChg>
        <pc:cxnChg chg="add mod">
          <ac:chgData name="Christos Dalamagkas" userId="d8fa8ad5d6383732" providerId="LiveId" clId="{38610302-50AF-4F75-A691-1132CAED90A3}" dt="2021-04-06T00:34:37.407" v="10408" actId="14100"/>
          <ac:cxnSpMkLst>
            <pc:docMk/>
            <pc:sldMk cId="824183454" sldId="322"/>
            <ac:cxnSpMk id="23" creationId="{CB3C858F-F3AC-4C3B-A043-6F802AF45185}"/>
          </ac:cxnSpMkLst>
        </pc:cxnChg>
        <pc:cxnChg chg="add mod">
          <ac:chgData name="Christos Dalamagkas" userId="d8fa8ad5d6383732" providerId="LiveId" clId="{38610302-50AF-4F75-A691-1132CAED90A3}" dt="2021-04-06T00:35:14.723" v="10418" actId="14100"/>
          <ac:cxnSpMkLst>
            <pc:docMk/>
            <pc:sldMk cId="824183454" sldId="322"/>
            <ac:cxnSpMk id="28" creationId="{4563A652-3550-4C92-BEF7-A6DD0E990060}"/>
          </ac:cxnSpMkLst>
        </pc:cxnChg>
        <pc:cxnChg chg="add mod">
          <ac:chgData name="Christos Dalamagkas" userId="d8fa8ad5d6383732" providerId="LiveId" clId="{38610302-50AF-4F75-A691-1132CAED90A3}" dt="2021-04-06T00:35:48.186" v="10425" actId="14100"/>
          <ac:cxnSpMkLst>
            <pc:docMk/>
            <pc:sldMk cId="824183454" sldId="322"/>
            <ac:cxnSpMk id="36" creationId="{CAB47661-A463-45CC-B167-F0BE0048DE7A}"/>
          </ac:cxnSpMkLst>
        </pc:cxnChg>
        <pc:cxnChg chg="add mod">
          <ac:chgData name="Christos Dalamagkas" userId="d8fa8ad5d6383732" providerId="LiveId" clId="{38610302-50AF-4F75-A691-1132CAED90A3}" dt="2021-04-06T00:36:16.896" v="10433" actId="14100"/>
          <ac:cxnSpMkLst>
            <pc:docMk/>
            <pc:sldMk cId="824183454" sldId="322"/>
            <ac:cxnSpMk id="41" creationId="{73A7F63E-386F-482F-9C65-5750B2279385}"/>
          </ac:cxnSpMkLst>
        </pc:cxnChg>
      </pc:sldChg>
      <pc:sldChg chg="modSp new mod">
        <pc:chgData name="Christos Dalamagkas" userId="d8fa8ad5d6383732" providerId="LiveId" clId="{38610302-50AF-4F75-A691-1132CAED90A3}" dt="2021-04-02T04:47:39.957" v="7260" actId="20577"/>
        <pc:sldMkLst>
          <pc:docMk/>
          <pc:sldMk cId="257603345" sldId="323"/>
        </pc:sldMkLst>
        <pc:spChg chg="mod">
          <ac:chgData name="Christos Dalamagkas" userId="d8fa8ad5d6383732" providerId="LiveId" clId="{38610302-50AF-4F75-A691-1132CAED90A3}" dt="2021-03-31T13:03:01.341" v="5751" actId="20577"/>
          <ac:spMkLst>
            <pc:docMk/>
            <pc:sldMk cId="257603345" sldId="323"/>
            <ac:spMk id="2" creationId="{108241B8-A897-4F58-B90B-E53BA4B0FB01}"/>
          </ac:spMkLst>
        </pc:spChg>
        <pc:spChg chg="mod">
          <ac:chgData name="Christos Dalamagkas" userId="d8fa8ad5d6383732" providerId="LiveId" clId="{38610302-50AF-4F75-A691-1132CAED90A3}" dt="2021-04-02T04:47:39.957" v="7260" actId="20577"/>
          <ac:spMkLst>
            <pc:docMk/>
            <pc:sldMk cId="257603345" sldId="323"/>
            <ac:spMk id="3" creationId="{470298BA-0FFB-4FCD-B471-58DEEA4DD8C8}"/>
          </ac:spMkLst>
        </pc:spChg>
      </pc:sldChg>
      <pc:sldChg chg="addSp modSp new mod">
        <pc:chgData name="Christos Dalamagkas" userId="d8fa8ad5d6383732" providerId="LiveId" clId="{38610302-50AF-4F75-A691-1132CAED90A3}" dt="2021-03-31T12:18:22.521" v="4534" actId="14100"/>
        <pc:sldMkLst>
          <pc:docMk/>
          <pc:sldMk cId="4071982881" sldId="324"/>
        </pc:sldMkLst>
        <pc:spChg chg="mod">
          <ac:chgData name="Christos Dalamagkas" userId="d8fa8ad5d6383732" providerId="LiveId" clId="{38610302-50AF-4F75-A691-1132CAED90A3}" dt="2021-03-31T10:48:28.649" v="3542"/>
          <ac:spMkLst>
            <pc:docMk/>
            <pc:sldMk cId="4071982881" sldId="324"/>
            <ac:spMk id="2" creationId="{ED8E0B18-7427-498A-BF31-F48EF64384BF}"/>
          </ac:spMkLst>
        </pc:spChg>
        <pc:spChg chg="mod">
          <ac:chgData name="Christos Dalamagkas" userId="d8fa8ad5d6383732" providerId="LiveId" clId="{38610302-50AF-4F75-A691-1132CAED90A3}" dt="2021-03-31T12:17:13.089" v="4492" actId="113"/>
          <ac:spMkLst>
            <pc:docMk/>
            <pc:sldMk cId="4071982881" sldId="324"/>
            <ac:spMk id="3" creationId="{C88AE7F4-8C40-4B85-9A77-1489F1527CB5}"/>
          </ac:spMkLst>
        </pc:spChg>
        <pc:spChg chg="add mod">
          <ac:chgData name="Christos Dalamagkas" userId="d8fa8ad5d6383732" providerId="LiveId" clId="{38610302-50AF-4F75-A691-1132CAED90A3}" dt="2021-03-31T12:18:22.521" v="4534" actId="14100"/>
          <ac:spMkLst>
            <pc:docMk/>
            <pc:sldMk cId="4071982881" sldId="324"/>
            <ac:spMk id="7" creationId="{606E5B52-537C-44B4-B904-102129F27E42}"/>
          </ac:spMkLst>
        </pc:spChg>
        <pc:picChg chg="add mod">
          <ac:chgData name="Christos Dalamagkas" userId="d8fa8ad5d6383732" providerId="LiveId" clId="{38610302-50AF-4F75-A691-1132CAED90A3}" dt="2021-03-31T12:02:29.372" v="4381" actId="1076"/>
          <ac:picMkLst>
            <pc:docMk/>
            <pc:sldMk cId="4071982881" sldId="324"/>
            <ac:picMk id="5" creationId="{4529FC06-1E4B-4F5C-8927-0BB9B442912E}"/>
          </ac:picMkLst>
        </pc:picChg>
      </pc:sldChg>
      <pc:sldChg chg="addSp modSp new mod setBg">
        <pc:chgData name="Christos Dalamagkas" userId="d8fa8ad5d6383732" providerId="LiveId" clId="{38610302-50AF-4F75-A691-1132CAED90A3}" dt="2021-04-06T00:48:22.359" v="10703" actId="1076"/>
        <pc:sldMkLst>
          <pc:docMk/>
          <pc:sldMk cId="2439995138" sldId="325"/>
        </pc:sldMkLst>
        <pc:spChg chg="mod">
          <ac:chgData name="Christos Dalamagkas" userId="d8fa8ad5d6383732" providerId="LiveId" clId="{38610302-50AF-4F75-A691-1132CAED90A3}" dt="2021-03-31T10:53:46.970" v="3874" actId="26606"/>
          <ac:spMkLst>
            <pc:docMk/>
            <pc:sldMk cId="2439995138" sldId="325"/>
            <ac:spMk id="2" creationId="{BD54B68E-D864-4366-B609-017F8BCA1831}"/>
          </ac:spMkLst>
        </pc:spChg>
        <pc:spChg chg="mod ord">
          <ac:chgData name="Christos Dalamagkas" userId="d8fa8ad5d6383732" providerId="LiveId" clId="{38610302-50AF-4F75-A691-1132CAED90A3}" dt="2021-04-06T00:48:04.601" v="10702" actId="20577"/>
          <ac:spMkLst>
            <pc:docMk/>
            <pc:sldMk cId="2439995138" sldId="325"/>
            <ac:spMk id="3" creationId="{1C638EB7-E792-4D09-95F7-3D7DBACEE1B7}"/>
          </ac:spMkLst>
        </pc:spChg>
        <pc:spChg chg="add mod">
          <ac:chgData name="Christos Dalamagkas" userId="d8fa8ad5d6383732" providerId="LiveId" clId="{38610302-50AF-4F75-A691-1132CAED90A3}" dt="2021-03-31T11:00:04.787" v="3884" actId="14100"/>
          <ac:spMkLst>
            <pc:docMk/>
            <pc:sldMk cId="2439995138" sldId="325"/>
            <ac:spMk id="8" creationId="{90ED9D90-5894-4822-8371-15FA83485922}"/>
          </ac:spMkLst>
        </pc:spChg>
        <pc:spChg chg="add">
          <ac:chgData name="Christos Dalamagkas" userId="d8fa8ad5d6383732" providerId="LiveId" clId="{38610302-50AF-4F75-A691-1132CAED90A3}" dt="2021-03-31T10:53:46.970" v="3874" actId="26606"/>
          <ac:spMkLst>
            <pc:docMk/>
            <pc:sldMk cId="2439995138" sldId="325"/>
            <ac:spMk id="12" creationId="{284B70D5-875B-433D-BDBD-1522A85D6C1D}"/>
          </ac:spMkLst>
        </pc:spChg>
        <pc:spChg chg="add">
          <ac:chgData name="Christos Dalamagkas" userId="d8fa8ad5d6383732" providerId="LiveId" clId="{38610302-50AF-4F75-A691-1132CAED90A3}" dt="2021-03-31T10:53:46.970" v="3874" actId="26606"/>
          <ac:spMkLst>
            <pc:docMk/>
            <pc:sldMk cId="2439995138" sldId="325"/>
            <ac:spMk id="16" creationId="{1E299956-A9E7-4FC1-A0B1-D590CA9730E8}"/>
          </ac:spMkLst>
        </pc:spChg>
        <pc:spChg chg="add">
          <ac:chgData name="Christos Dalamagkas" userId="d8fa8ad5d6383732" providerId="LiveId" clId="{38610302-50AF-4F75-A691-1132CAED90A3}" dt="2021-03-31T10:53:46.970" v="3874" actId="26606"/>
          <ac:spMkLst>
            <pc:docMk/>
            <pc:sldMk cId="2439995138" sldId="325"/>
            <ac:spMk id="18" creationId="{17FC539C-B783-4B03-9F9E-D13430F3F64F}"/>
          </ac:spMkLst>
        </pc:spChg>
        <pc:picChg chg="add mod modCrop">
          <ac:chgData name="Christos Dalamagkas" userId="d8fa8ad5d6383732" providerId="LiveId" clId="{38610302-50AF-4F75-A691-1132CAED90A3}" dt="2021-04-06T00:48:22.359" v="10703" actId="1076"/>
          <ac:picMkLst>
            <pc:docMk/>
            <pc:sldMk cId="2439995138" sldId="325"/>
            <ac:picMk id="7" creationId="{51742E90-A728-43C2-9FA4-3C9593D200F0}"/>
          </ac:picMkLst>
        </pc:picChg>
        <pc:cxnChg chg="add">
          <ac:chgData name="Christos Dalamagkas" userId="d8fa8ad5d6383732" providerId="LiveId" clId="{38610302-50AF-4F75-A691-1132CAED90A3}" dt="2021-03-31T10:53:46.970" v="3874" actId="26606"/>
          <ac:cxnSpMkLst>
            <pc:docMk/>
            <pc:sldMk cId="2439995138" sldId="325"/>
            <ac:cxnSpMk id="14" creationId="{C947DF4A-614C-4B4C-8B80-E5B9D8E8CFED}"/>
          </ac:cxnSpMkLst>
        </pc:cxnChg>
      </pc:sldChg>
      <pc:sldChg chg="addSp modSp new mod">
        <pc:chgData name="Christos Dalamagkas" userId="d8fa8ad5d6383732" providerId="LiveId" clId="{38610302-50AF-4F75-A691-1132CAED90A3}" dt="2021-03-31T13:30:50.310" v="6648" actId="1076"/>
        <pc:sldMkLst>
          <pc:docMk/>
          <pc:sldMk cId="3611470252" sldId="326"/>
        </pc:sldMkLst>
        <pc:spChg chg="mod">
          <ac:chgData name="Christos Dalamagkas" userId="d8fa8ad5d6383732" providerId="LiveId" clId="{38610302-50AF-4F75-A691-1132CAED90A3}" dt="2021-03-31T13:14:15.513" v="6351" actId="20577"/>
          <ac:spMkLst>
            <pc:docMk/>
            <pc:sldMk cId="3611470252" sldId="326"/>
            <ac:spMk id="2" creationId="{D67BE63A-83DF-4AB1-8B2E-48FE641D5A76}"/>
          </ac:spMkLst>
        </pc:spChg>
        <pc:spChg chg="mod">
          <ac:chgData name="Christos Dalamagkas" userId="d8fa8ad5d6383732" providerId="LiveId" clId="{38610302-50AF-4F75-A691-1132CAED90A3}" dt="2021-03-31T13:24:32.954" v="6562" actId="20577"/>
          <ac:spMkLst>
            <pc:docMk/>
            <pc:sldMk cId="3611470252" sldId="326"/>
            <ac:spMk id="3" creationId="{98E24D10-5457-4AFB-A637-48A0E1402642}"/>
          </ac:spMkLst>
        </pc:spChg>
        <pc:spChg chg="add mod">
          <ac:chgData name="Christos Dalamagkas" userId="d8fa8ad5d6383732" providerId="LiveId" clId="{38610302-50AF-4F75-A691-1132CAED90A3}" dt="2021-03-31T13:24:03.823" v="6561" actId="1076"/>
          <ac:spMkLst>
            <pc:docMk/>
            <pc:sldMk cId="3611470252" sldId="326"/>
            <ac:spMk id="10" creationId="{F353F772-8E57-46EF-AD0E-D5E51243BC24}"/>
          </ac:spMkLst>
        </pc:spChg>
        <pc:spChg chg="add mod">
          <ac:chgData name="Christos Dalamagkas" userId="d8fa8ad5d6383732" providerId="LiveId" clId="{38610302-50AF-4F75-A691-1132CAED90A3}" dt="2021-03-31T13:29:05.096" v="6635" actId="1076"/>
          <ac:spMkLst>
            <pc:docMk/>
            <pc:sldMk cId="3611470252" sldId="326"/>
            <ac:spMk id="16" creationId="{9D4F0130-924B-4106-96D2-7075C3772033}"/>
          </ac:spMkLst>
        </pc:spChg>
        <pc:spChg chg="add mod">
          <ac:chgData name="Christos Dalamagkas" userId="d8fa8ad5d6383732" providerId="LiveId" clId="{38610302-50AF-4F75-A691-1132CAED90A3}" dt="2021-03-31T13:30:40.532" v="6647" actId="20577"/>
          <ac:spMkLst>
            <pc:docMk/>
            <pc:sldMk cId="3611470252" sldId="326"/>
            <ac:spMk id="17" creationId="{4D648A48-9CB3-4F68-B436-4ADF8EECA7CD}"/>
          </ac:spMkLst>
        </pc:spChg>
        <pc:spChg chg="add mod">
          <ac:chgData name="Christos Dalamagkas" userId="d8fa8ad5d6383732" providerId="LiveId" clId="{38610302-50AF-4F75-A691-1132CAED90A3}" dt="2021-03-31T13:30:50.310" v="6648" actId="1076"/>
          <ac:spMkLst>
            <pc:docMk/>
            <pc:sldMk cId="3611470252" sldId="326"/>
            <ac:spMk id="19" creationId="{A0CCA788-ECFF-4972-A9FD-6CCC8C58A87C}"/>
          </ac:spMkLst>
        </pc:spChg>
        <pc:picChg chg="add mod">
          <ac:chgData name="Christos Dalamagkas" userId="d8fa8ad5d6383732" providerId="LiveId" clId="{38610302-50AF-4F75-A691-1132CAED90A3}" dt="2021-03-31T13:18:08.277" v="6375" actId="1076"/>
          <ac:picMkLst>
            <pc:docMk/>
            <pc:sldMk cId="3611470252" sldId="326"/>
            <ac:picMk id="5" creationId="{791CE782-667B-4E5A-9E55-4EA7B32DA276}"/>
          </ac:picMkLst>
        </pc:picChg>
        <pc:picChg chg="add mod">
          <ac:chgData name="Christos Dalamagkas" userId="d8fa8ad5d6383732" providerId="LiveId" clId="{38610302-50AF-4F75-A691-1132CAED90A3}" dt="2021-03-31T13:19:22.266" v="6400" actId="1076"/>
          <ac:picMkLst>
            <pc:docMk/>
            <pc:sldMk cId="3611470252" sldId="326"/>
            <ac:picMk id="7" creationId="{0086F4E4-B776-4E40-AE6D-57C80125D0B7}"/>
          </ac:picMkLst>
        </pc:picChg>
        <pc:picChg chg="add mod">
          <ac:chgData name="Christos Dalamagkas" userId="d8fa8ad5d6383732" providerId="LiveId" clId="{38610302-50AF-4F75-A691-1132CAED90A3}" dt="2021-03-31T13:27:42.988" v="6609" actId="1076"/>
          <ac:picMkLst>
            <pc:docMk/>
            <pc:sldMk cId="3611470252" sldId="326"/>
            <ac:picMk id="9" creationId="{8A98B5CF-56D9-4948-9DB6-EF6CBA6F84E9}"/>
          </ac:picMkLst>
        </pc:picChg>
        <pc:picChg chg="add mod">
          <ac:chgData name="Christos Dalamagkas" userId="d8fa8ad5d6383732" providerId="LiveId" clId="{38610302-50AF-4F75-A691-1132CAED90A3}" dt="2021-03-31T13:27:46.325" v="6610" actId="14100"/>
          <ac:picMkLst>
            <pc:docMk/>
            <pc:sldMk cId="3611470252" sldId="326"/>
            <ac:picMk id="12" creationId="{713FD6F6-70CF-4956-9794-D58827B02751}"/>
          </ac:picMkLst>
        </pc:picChg>
        <pc:cxnChg chg="add mod">
          <ac:chgData name="Christos Dalamagkas" userId="d8fa8ad5d6383732" providerId="LiveId" clId="{38610302-50AF-4F75-A691-1132CAED90A3}" dt="2021-03-31T13:29:01.758" v="6634" actId="14100"/>
          <ac:cxnSpMkLst>
            <pc:docMk/>
            <pc:sldMk cId="3611470252" sldId="326"/>
            <ac:cxnSpMk id="14" creationId="{D99F2D44-8B9D-4712-ABAA-D903C5F52A9F}"/>
          </ac:cxnSpMkLst>
        </pc:cxnChg>
      </pc:sldChg>
      <pc:sldChg chg="addSp">
        <pc:chgData name="Christos Dalamagkas" userId="d8fa8ad5d6383732" providerId="LiveId" clId="{38610302-50AF-4F75-A691-1132CAED90A3}" dt="2021-03-31T13:32:14.610" v="6693"/>
        <pc:sldMkLst>
          <pc:docMk/>
          <pc:sldMk cId="1379015969" sldId="327"/>
        </pc:sldMkLst>
        <pc:spChg chg="add">
          <ac:chgData name="Christos Dalamagkas" userId="d8fa8ad5d6383732" providerId="LiveId" clId="{38610302-50AF-4F75-A691-1132CAED90A3}" dt="2021-03-31T13:32:14.610" v="6693"/>
          <ac:spMkLst>
            <pc:docMk/>
            <pc:sldMk cId="1379015969" sldId="327"/>
            <ac:spMk id="4" creationId="{721B075E-9F00-48B7-9E57-346F81BD12FF}"/>
          </ac:spMkLst>
        </pc:spChg>
      </pc:sldChg>
      <pc:sldChg chg="addSp delSp modSp new add del mod">
        <pc:chgData name="Christos Dalamagkas" userId="d8fa8ad5d6383732" providerId="LiveId" clId="{38610302-50AF-4F75-A691-1132CAED90A3}" dt="2021-03-31T14:04:18.829" v="7254" actId="20577"/>
        <pc:sldMkLst>
          <pc:docMk/>
          <pc:sldMk cId="1913403040" sldId="327"/>
        </pc:sldMkLst>
        <pc:spChg chg="mod">
          <ac:chgData name="Christos Dalamagkas" userId="d8fa8ad5d6383732" providerId="LiveId" clId="{38610302-50AF-4F75-A691-1132CAED90A3}" dt="2021-03-31T13:31:57.611" v="6691" actId="20577"/>
          <ac:spMkLst>
            <pc:docMk/>
            <pc:sldMk cId="1913403040" sldId="327"/>
            <ac:spMk id="2" creationId="{1368933F-F3D8-4AA9-AA3E-823BE17D0FE9}"/>
          </ac:spMkLst>
        </pc:spChg>
        <pc:spChg chg="add del mod">
          <ac:chgData name="Christos Dalamagkas" userId="d8fa8ad5d6383732" providerId="LiveId" clId="{38610302-50AF-4F75-A691-1132CAED90A3}" dt="2021-03-31T13:40:36.861" v="7113" actId="20577"/>
          <ac:spMkLst>
            <pc:docMk/>
            <pc:sldMk cId="1913403040" sldId="327"/>
            <ac:spMk id="3" creationId="{8A7E61F3-52B8-4376-976D-EC9EE94D883B}"/>
          </ac:spMkLst>
        </pc:spChg>
        <pc:spChg chg="add mod">
          <ac:chgData name="Christos Dalamagkas" userId="d8fa8ad5d6383732" providerId="LiveId" clId="{38610302-50AF-4F75-A691-1132CAED90A3}" dt="2021-03-31T14:04:18.829" v="7254" actId="20577"/>
          <ac:spMkLst>
            <pc:docMk/>
            <pc:sldMk cId="1913403040" sldId="327"/>
            <ac:spMk id="10" creationId="{FD763730-EC24-4051-BA61-F202198B7FE5}"/>
          </ac:spMkLst>
        </pc:spChg>
        <pc:picChg chg="add del mod ord">
          <ac:chgData name="Christos Dalamagkas" userId="d8fa8ad5d6383732" providerId="LiveId" clId="{38610302-50AF-4F75-A691-1132CAED90A3}" dt="2021-03-31T13:31:42.637" v="6655" actId="22"/>
          <ac:picMkLst>
            <pc:docMk/>
            <pc:sldMk cId="1913403040" sldId="327"/>
            <ac:picMk id="5" creationId="{175F1895-5AA8-4264-95B6-6E9159943A58}"/>
          </ac:picMkLst>
        </pc:picChg>
        <pc:picChg chg="add mod">
          <ac:chgData name="Christos Dalamagkas" userId="d8fa8ad5d6383732" providerId="LiveId" clId="{38610302-50AF-4F75-A691-1132CAED90A3}" dt="2021-03-31T13:32:20.948" v="6696" actId="1076"/>
          <ac:picMkLst>
            <pc:docMk/>
            <pc:sldMk cId="1913403040" sldId="327"/>
            <ac:picMk id="7" creationId="{C0FD47FB-77E9-4891-9A69-1C03D865B1FD}"/>
          </ac:picMkLst>
        </pc:picChg>
        <pc:picChg chg="add mod">
          <ac:chgData name="Christos Dalamagkas" userId="d8fa8ad5d6383732" providerId="LiveId" clId="{38610302-50AF-4F75-A691-1132CAED90A3}" dt="2021-03-31T13:32:36.540" v="6698" actId="1076"/>
          <ac:picMkLst>
            <pc:docMk/>
            <pc:sldMk cId="1913403040" sldId="327"/>
            <ac:picMk id="9" creationId="{C8504ABB-50BB-428E-91F5-F6EBF42453B5}"/>
          </ac:picMkLst>
        </pc:picChg>
      </pc:sldChg>
      <pc:sldChg chg="new">
        <pc:chgData name="Christos Dalamagkas" userId="d8fa8ad5d6383732" providerId="LiveId" clId="{38610302-50AF-4F75-A691-1132CAED90A3}" dt="2021-03-31T13:41:00.041" v="7114" actId="680"/>
        <pc:sldMkLst>
          <pc:docMk/>
          <pc:sldMk cId="267457172" sldId="328"/>
        </pc:sldMkLst>
      </pc:sldChg>
      <pc:sldChg chg="modSp mod">
        <pc:chgData name="Christos Dalamagkas" userId="d8fa8ad5d6383732" providerId="LiveId" clId="{38610302-50AF-4F75-A691-1132CAED90A3}" dt="2021-04-02T05:16:59.439" v="8606" actId="20577"/>
        <pc:sldMkLst>
          <pc:docMk/>
          <pc:sldMk cId="2523361463" sldId="329"/>
        </pc:sldMkLst>
        <pc:spChg chg="mod">
          <ac:chgData name="Christos Dalamagkas" userId="d8fa8ad5d6383732" providerId="LiveId" clId="{38610302-50AF-4F75-A691-1132CAED90A3}" dt="2021-04-02T05:05:27.332" v="7975" actId="20577"/>
          <ac:spMkLst>
            <pc:docMk/>
            <pc:sldMk cId="2523361463" sldId="329"/>
            <ac:spMk id="2" creationId="{7189FC8E-1A54-4D0E-8C2C-D2CFA5366731}"/>
          </ac:spMkLst>
        </pc:spChg>
        <pc:spChg chg="mod">
          <ac:chgData name="Christos Dalamagkas" userId="d8fa8ad5d6383732" providerId="LiveId" clId="{38610302-50AF-4F75-A691-1132CAED90A3}" dt="2021-04-02T05:16:59.439" v="8606" actId="20577"/>
          <ac:spMkLst>
            <pc:docMk/>
            <pc:sldMk cId="2523361463" sldId="329"/>
            <ac:spMk id="3" creationId="{4031A69C-937A-4F2B-81CF-B1DD37F6ADC4}"/>
          </ac:spMkLst>
        </pc:spChg>
      </pc:sldChg>
      <pc:sldChg chg="modSp add mod">
        <pc:chgData name="Christos Dalamagkas" userId="d8fa8ad5d6383732" providerId="LiveId" clId="{38610302-50AF-4F75-A691-1132CAED90A3}" dt="2021-04-02T05:17:20.562" v="8611" actId="20577"/>
        <pc:sldMkLst>
          <pc:docMk/>
          <pc:sldMk cId="4128301057" sldId="330"/>
        </pc:sldMkLst>
        <pc:spChg chg="mod">
          <ac:chgData name="Christos Dalamagkas" userId="d8fa8ad5d6383732" providerId="LiveId" clId="{38610302-50AF-4F75-A691-1132CAED90A3}" dt="2021-04-02T05:07:40.313" v="8046" actId="20577"/>
          <ac:spMkLst>
            <pc:docMk/>
            <pc:sldMk cId="4128301057" sldId="330"/>
            <ac:spMk id="2" creationId="{050B31FA-CBFA-4892-AF04-77B47DA7E50A}"/>
          </ac:spMkLst>
        </pc:spChg>
        <pc:spChg chg="mod">
          <ac:chgData name="Christos Dalamagkas" userId="d8fa8ad5d6383732" providerId="LiveId" clId="{38610302-50AF-4F75-A691-1132CAED90A3}" dt="2021-04-02T05:17:20.562" v="8611" actId="20577"/>
          <ac:spMkLst>
            <pc:docMk/>
            <pc:sldMk cId="4128301057" sldId="330"/>
            <ac:spMk id="3" creationId="{59E20E4A-7526-49C4-A201-C316809934B6}"/>
          </ac:spMkLst>
        </pc:spChg>
        <pc:spChg chg="mod">
          <ac:chgData name="Christos Dalamagkas" userId="d8fa8ad5d6383732" providerId="LiveId" clId="{38610302-50AF-4F75-A691-1132CAED90A3}" dt="2021-04-02T05:10:38.408" v="8102" actId="20577"/>
          <ac:spMkLst>
            <pc:docMk/>
            <pc:sldMk cId="4128301057" sldId="330"/>
            <ac:spMk id="5" creationId="{F79F07DF-C389-4013-A1BE-86EF9E33144E}"/>
          </ac:spMkLst>
        </pc:spChg>
        <pc:spChg chg="mod">
          <ac:chgData name="Christos Dalamagkas" userId="d8fa8ad5d6383732" providerId="LiveId" clId="{38610302-50AF-4F75-A691-1132CAED90A3}" dt="2021-04-02T05:11:01.368" v="8110" actId="20577"/>
          <ac:spMkLst>
            <pc:docMk/>
            <pc:sldMk cId="4128301057" sldId="330"/>
            <ac:spMk id="7" creationId="{7F27B933-75C3-4E08-9FF3-7C09DA4D88CF}"/>
          </ac:spMkLst>
        </pc:spChg>
      </pc:sldChg>
      <pc:sldChg chg="addSp modSp new mod">
        <pc:chgData name="Christos Dalamagkas" userId="d8fa8ad5d6383732" providerId="LiveId" clId="{38610302-50AF-4F75-A691-1132CAED90A3}" dt="2021-04-02T05:28:19.538" v="8730" actId="14100"/>
        <pc:sldMkLst>
          <pc:docMk/>
          <pc:sldMk cId="3695741758" sldId="331"/>
        </pc:sldMkLst>
        <pc:spChg chg="mod">
          <ac:chgData name="Christos Dalamagkas" userId="d8fa8ad5d6383732" providerId="LiveId" clId="{38610302-50AF-4F75-A691-1132CAED90A3}" dt="2021-04-02T05:19:47.021" v="8623" actId="20577"/>
          <ac:spMkLst>
            <pc:docMk/>
            <pc:sldMk cId="3695741758" sldId="331"/>
            <ac:spMk id="2" creationId="{E9E1F4D4-5BBF-4723-84DD-12C49EB52E47}"/>
          </ac:spMkLst>
        </pc:spChg>
        <pc:spChg chg="mod">
          <ac:chgData name="Christos Dalamagkas" userId="d8fa8ad5d6383732" providerId="LiveId" clId="{38610302-50AF-4F75-A691-1132CAED90A3}" dt="2021-04-02T05:28:19.538" v="8730" actId="14100"/>
          <ac:spMkLst>
            <pc:docMk/>
            <pc:sldMk cId="3695741758" sldId="331"/>
            <ac:spMk id="3" creationId="{A1BF2053-FFC6-4FC7-A915-604C67AF06F7}"/>
          </ac:spMkLst>
        </pc:spChg>
        <pc:picChg chg="add mod">
          <ac:chgData name="Christos Dalamagkas" userId="d8fa8ad5d6383732" providerId="LiveId" clId="{38610302-50AF-4F75-A691-1132CAED90A3}" dt="2021-04-02T05:27:59.827" v="8728" actId="1076"/>
          <ac:picMkLst>
            <pc:docMk/>
            <pc:sldMk cId="3695741758" sldId="331"/>
            <ac:picMk id="5" creationId="{8234B6AC-8EC1-4E45-8ECA-A774C378DA69}"/>
          </ac:picMkLst>
        </pc:picChg>
      </pc:sldChg>
      <pc:sldChg chg="addSp modSp new mod setBg">
        <pc:chgData name="Christos Dalamagkas" userId="d8fa8ad5d6383732" providerId="LiveId" clId="{38610302-50AF-4F75-A691-1132CAED90A3}" dt="2021-04-02T05:31:38.172" v="8759" actId="20577"/>
        <pc:sldMkLst>
          <pc:docMk/>
          <pc:sldMk cId="2535870207" sldId="332"/>
        </pc:sldMkLst>
        <pc:spChg chg="mod">
          <ac:chgData name="Christos Dalamagkas" userId="d8fa8ad5d6383732" providerId="LiveId" clId="{38610302-50AF-4F75-A691-1132CAED90A3}" dt="2021-04-02T05:31:38.172" v="8759" actId="20577"/>
          <ac:spMkLst>
            <pc:docMk/>
            <pc:sldMk cId="2535870207" sldId="332"/>
            <ac:spMk id="2" creationId="{4CB004F4-7896-44EA-9251-3BE0E1E99CBA}"/>
          </ac:spMkLst>
        </pc:spChg>
        <pc:spChg chg="mod ord">
          <ac:chgData name="Christos Dalamagkas" userId="d8fa8ad5d6383732" providerId="LiveId" clId="{38610302-50AF-4F75-A691-1132CAED90A3}" dt="2021-04-02T05:31:28.522" v="8740" actId="14100"/>
          <ac:spMkLst>
            <pc:docMk/>
            <pc:sldMk cId="2535870207" sldId="332"/>
            <ac:spMk id="3" creationId="{8E54E7E5-6B1F-492E-844A-1F9EB9E195FC}"/>
          </ac:spMkLst>
        </pc:spChg>
        <pc:spChg chg="add">
          <ac:chgData name="Christos Dalamagkas" userId="d8fa8ad5d6383732" providerId="LiveId" clId="{38610302-50AF-4F75-A691-1132CAED90A3}" dt="2021-04-02T05:30:58.485" v="8735" actId="26606"/>
          <ac:spMkLst>
            <pc:docMk/>
            <pc:sldMk cId="2535870207" sldId="332"/>
            <ac:spMk id="10" creationId="{284B70D5-875B-433D-BDBD-1522A85D6C1D}"/>
          </ac:spMkLst>
        </pc:spChg>
        <pc:spChg chg="add">
          <ac:chgData name="Christos Dalamagkas" userId="d8fa8ad5d6383732" providerId="LiveId" clId="{38610302-50AF-4F75-A691-1132CAED90A3}" dt="2021-04-02T05:30:58.485" v="8735" actId="26606"/>
          <ac:spMkLst>
            <pc:docMk/>
            <pc:sldMk cId="2535870207" sldId="332"/>
            <ac:spMk id="14" creationId="{1E299956-A9E7-4FC1-A0B1-D590CA9730E8}"/>
          </ac:spMkLst>
        </pc:spChg>
        <pc:spChg chg="add">
          <ac:chgData name="Christos Dalamagkas" userId="d8fa8ad5d6383732" providerId="LiveId" clId="{38610302-50AF-4F75-A691-1132CAED90A3}" dt="2021-04-02T05:30:58.485" v="8735" actId="26606"/>
          <ac:spMkLst>
            <pc:docMk/>
            <pc:sldMk cId="2535870207" sldId="332"/>
            <ac:spMk id="16" creationId="{17FC539C-B783-4B03-9F9E-D13430F3F64F}"/>
          </ac:spMkLst>
        </pc:spChg>
        <pc:picChg chg="add mod ord modCrop">
          <ac:chgData name="Christos Dalamagkas" userId="d8fa8ad5d6383732" providerId="LiveId" clId="{38610302-50AF-4F75-A691-1132CAED90A3}" dt="2021-04-02T05:31:15.780" v="8738" actId="166"/>
          <ac:picMkLst>
            <pc:docMk/>
            <pc:sldMk cId="2535870207" sldId="332"/>
            <ac:picMk id="5" creationId="{2DBD93CE-4BE0-4D23-A50A-4F976F8C50F0}"/>
          </ac:picMkLst>
        </pc:picChg>
        <pc:cxnChg chg="add">
          <ac:chgData name="Christos Dalamagkas" userId="d8fa8ad5d6383732" providerId="LiveId" clId="{38610302-50AF-4F75-A691-1132CAED90A3}" dt="2021-04-02T05:30:58.485" v="8735" actId="26606"/>
          <ac:cxnSpMkLst>
            <pc:docMk/>
            <pc:sldMk cId="2535870207" sldId="332"/>
            <ac:cxnSpMk id="12" creationId="{C947DF4A-614C-4B4C-8B80-E5B9D8E8CFED}"/>
          </ac:cxnSpMkLst>
        </pc:cxnChg>
      </pc:sldChg>
      <pc:sldChg chg="addSp modSp new mod">
        <pc:chgData name="Christos Dalamagkas" userId="d8fa8ad5d6383732" providerId="LiveId" clId="{38610302-50AF-4F75-A691-1132CAED90A3}" dt="2021-04-02T05:58:43.887" v="9412" actId="1076"/>
        <pc:sldMkLst>
          <pc:docMk/>
          <pc:sldMk cId="4036435941" sldId="333"/>
        </pc:sldMkLst>
        <pc:spChg chg="mod">
          <ac:chgData name="Christos Dalamagkas" userId="d8fa8ad5d6383732" providerId="LiveId" clId="{38610302-50AF-4F75-A691-1132CAED90A3}" dt="2021-04-02T05:34:38.804" v="8776" actId="20577"/>
          <ac:spMkLst>
            <pc:docMk/>
            <pc:sldMk cId="4036435941" sldId="333"/>
            <ac:spMk id="2" creationId="{BE0146A5-4760-4F68-9A04-F64B1603F522}"/>
          </ac:spMkLst>
        </pc:spChg>
        <pc:spChg chg="mod">
          <ac:chgData name="Christos Dalamagkas" userId="d8fa8ad5d6383732" providerId="LiveId" clId="{38610302-50AF-4F75-A691-1132CAED90A3}" dt="2021-04-02T05:58:28.683" v="9411" actId="948"/>
          <ac:spMkLst>
            <pc:docMk/>
            <pc:sldMk cId="4036435941" sldId="333"/>
            <ac:spMk id="3" creationId="{D77BE737-EC46-4607-A00C-F06B54669F8B}"/>
          </ac:spMkLst>
        </pc:spChg>
        <pc:picChg chg="add mod modCrop">
          <ac:chgData name="Christos Dalamagkas" userId="d8fa8ad5d6383732" providerId="LiveId" clId="{38610302-50AF-4F75-A691-1132CAED90A3}" dt="2021-04-02T05:56:29.929" v="9351" actId="14100"/>
          <ac:picMkLst>
            <pc:docMk/>
            <pc:sldMk cId="4036435941" sldId="333"/>
            <ac:picMk id="6" creationId="{E87DD6B7-773E-45E4-A1F6-5ED1F7B92BF4}"/>
          </ac:picMkLst>
        </pc:picChg>
        <pc:picChg chg="add mod modCrop">
          <ac:chgData name="Christos Dalamagkas" userId="d8fa8ad5d6383732" providerId="LiveId" clId="{38610302-50AF-4F75-A691-1132CAED90A3}" dt="2021-04-02T05:56:45.237" v="9353" actId="1076"/>
          <ac:picMkLst>
            <pc:docMk/>
            <pc:sldMk cId="4036435941" sldId="333"/>
            <ac:picMk id="7" creationId="{7498B9CF-1786-4AD6-B9B0-10993B3122F2}"/>
          </ac:picMkLst>
        </pc:picChg>
        <pc:picChg chg="add mod">
          <ac:chgData name="Christos Dalamagkas" userId="d8fa8ad5d6383732" providerId="LiveId" clId="{38610302-50AF-4F75-A691-1132CAED90A3}" dt="2021-04-02T05:58:43.887" v="9412" actId="1076"/>
          <ac:picMkLst>
            <pc:docMk/>
            <pc:sldMk cId="4036435941" sldId="333"/>
            <ac:picMk id="9" creationId="{C78BAACE-FB17-4029-A4AC-A6F58CE6956F}"/>
          </ac:picMkLst>
        </pc:picChg>
      </pc:sldChg>
      <pc:sldChg chg="addSp delSp modSp new mod setBg">
        <pc:chgData name="Christos Dalamagkas" userId="d8fa8ad5d6383732" providerId="LiveId" clId="{38610302-50AF-4F75-A691-1132CAED90A3}" dt="2021-04-02T06:01:23.091" v="9441" actId="27614"/>
        <pc:sldMkLst>
          <pc:docMk/>
          <pc:sldMk cId="3296663315" sldId="334"/>
        </pc:sldMkLst>
        <pc:spChg chg="mod">
          <ac:chgData name="Christos Dalamagkas" userId="d8fa8ad5d6383732" providerId="LiveId" clId="{38610302-50AF-4F75-A691-1132CAED90A3}" dt="2021-04-02T06:01:18.637" v="9440" actId="26606"/>
          <ac:spMkLst>
            <pc:docMk/>
            <pc:sldMk cId="3296663315" sldId="334"/>
            <ac:spMk id="2" creationId="{5CDE208A-7D13-4362-8933-B13C58ABB0F7}"/>
          </ac:spMkLst>
        </pc:spChg>
        <pc:spChg chg="del">
          <ac:chgData name="Christos Dalamagkas" userId="d8fa8ad5d6383732" providerId="LiveId" clId="{38610302-50AF-4F75-A691-1132CAED90A3}" dt="2021-04-02T06:01:11.459" v="9438" actId="22"/>
          <ac:spMkLst>
            <pc:docMk/>
            <pc:sldMk cId="3296663315" sldId="334"/>
            <ac:spMk id="3" creationId="{CA1D6D36-2856-4E9B-8D32-CC72EACB7025}"/>
          </ac:spMkLst>
        </pc:spChg>
        <pc:spChg chg="mod">
          <ac:chgData name="Christos Dalamagkas" userId="d8fa8ad5d6383732" providerId="LiveId" clId="{38610302-50AF-4F75-A691-1132CAED90A3}" dt="2021-04-02T06:01:18.637" v="9440" actId="26606"/>
          <ac:spMkLst>
            <pc:docMk/>
            <pc:sldMk cId="3296663315" sldId="334"/>
            <ac:spMk id="4" creationId="{157A7E23-DDD4-4A21-AEE6-1694127CD371}"/>
          </ac:spMkLst>
        </pc:spChg>
        <pc:spChg chg="add">
          <ac:chgData name="Christos Dalamagkas" userId="d8fa8ad5d6383732" providerId="LiveId" clId="{38610302-50AF-4F75-A691-1132CAED90A3}" dt="2021-04-02T06:01:18.637" v="9440" actId="26606"/>
          <ac:spMkLst>
            <pc:docMk/>
            <pc:sldMk cId="3296663315" sldId="334"/>
            <ac:spMk id="10" creationId="{33AA4BFF-9E6C-40E0-8340-97D83177AE08}"/>
          </ac:spMkLst>
        </pc:spChg>
        <pc:spChg chg="add">
          <ac:chgData name="Christos Dalamagkas" userId="d8fa8ad5d6383732" providerId="LiveId" clId="{38610302-50AF-4F75-A691-1132CAED90A3}" dt="2021-04-02T06:01:18.637" v="9440" actId="26606"/>
          <ac:spMkLst>
            <pc:docMk/>
            <pc:sldMk cId="3296663315" sldId="334"/>
            <ac:spMk id="13" creationId="{284B70D5-875B-433D-BDBD-1522A85D6C1D}"/>
          </ac:spMkLst>
        </pc:spChg>
        <pc:spChg chg="add">
          <ac:chgData name="Christos Dalamagkas" userId="d8fa8ad5d6383732" providerId="LiveId" clId="{38610302-50AF-4F75-A691-1132CAED90A3}" dt="2021-04-02T06:01:18.637" v="9440" actId="26606"/>
          <ac:spMkLst>
            <pc:docMk/>
            <pc:sldMk cId="3296663315" sldId="334"/>
            <ac:spMk id="17" creationId="{1E299956-A9E7-4FC1-A0B1-D590CA9730E8}"/>
          </ac:spMkLst>
        </pc:spChg>
        <pc:spChg chg="add">
          <ac:chgData name="Christos Dalamagkas" userId="d8fa8ad5d6383732" providerId="LiveId" clId="{38610302-50AF-4F75-A691-1132CAED90A3}" dt="2021-04-02T06:01:18.637" v="9440" actId="26606"/>
          <ac:spMkLst>
            <pc:docMk/>
            <pc:sldMk cId="3296663315" sldId="334"/>
            <ac:spMk id="19" creationId="{17FC539C-B783-4B03-9F9E-D13430F3F64F}"/>
          </ac:spMkLst>
        </pc:spChg>
        <pc:picChg chg="add mod ord">
          <ac:chgData name="Christos Dalamagkas" userId="d8fa8ad5d6383732" providerId="LiveId" clId="{38610302-50AF-4F75-A691-1132CAED90A3}" dt="2021-04-02T06:01:23.091" v="9441" actId="27614"/>
          <ac:picMkLst>
            <pc:docMk/>
            <pc:sldMk cId="3296663315" sldId="334"/>
            <ac:picMk id="6" creationId="{92EFC046-6AD6-4EA4-822C-544E46B46301}"/>
          </ac:picMkLst>
        </pc:picChg>
        <pc:cxnChg chg="add">
          <ac:chgData name="Christos Dalamagkas" userId="d8fa8ad5d6383732" providerId="LiveId" clId="{38610302-50AF-4F75-A691-1132CAED90A3}" dt="2021-04-02T06:01:18.637" v="9440" actId="26606"/>
          <ac:cxnSpMkLst>
            <pc:docMk/>
            <pc:sldMk cId="3296663315" sldId="334"/>
            <ac:cxnSpMk id="15" creationId="{C947DF4A-614C-4B4C-8B80-E5B9D8E8CFED}"/>
          </ac:cxnSpMkLst>
        </pc:cxnChg>
      </pc:sldChg>
      <pc:sldChg chg="delSp add del mod ord">
        <pc:chgData name="Christos Dalamagkas" userId="d8fa8ad5d6383732" providerId="LiveId" clId="{38610302-50AF-4F75-A691-1132CAED90A3}" dt="2021-04-02T06:01:59.937" v="9447" actId="47"/>
        <pc:sldMkLst>
          <pc:docMk/>
          <pc:sldMk cId="2397272484" sldId="335"/>
        </pc:sldMkLst>
        <pc:picChg chg="del">
          <ac:chgData name="Christos Dalamagkas" userId="d8fa8ad5d6383732" providerId="LiveId" clId="{38610302-50AF-4F75-A691-1132CAED90A3}" dt="2021-04-02T06:01:52.506" v="9445" actId="478"/>
          <ac:picMkLst>
            <pc:docMk/>
            <pc:sldMk cId="2397272484" sldId="335"/>
            <ac:picMk id="6" creationId="{92EFC046-6AD6-4EA4-822C-544E46B46301}"/>
          </ac:picMkLst>
        </pc:picChg>
      </pc:sldChg>
      <pc:sldChg chg="addSp modSp new mod">
        <pc:chgData name="Christos Dalamagkas" userId="d8fa8ad5d6383732" providerId="LiveId" clId="{38610302-50AF-4F75-A691-1132CAED90A3}" dt="2021-04-02T06:07:44.192" v="9898" actId="20577"/>
        <pc:sldMkLst>
          <pc:docMk/>
          <pc:sldMk cId="2417434156" sldId="336"/>
        </pc:sldMkLst>
        <pc:spChg chg="mod">
          <ac:chgData name="Christos Dalamagkas" userId="d8fa8ad5d6383732" providerId="LiveId" clId="{38610302-50AF-4F75-A691-1132CAED90A3}" dt="2021-04-02T06:02:10.033" v="9479" actId="20577"/>
          <ac:spMkLst>
            <pc:docMk/>
            <pc:sldMk cId="2417434156" sldId="336"/>
            <ac:spMk id="2" creationId="{94607F08-2F46-44E2-81CE-16EEC599B721}"/>
          </ac:spMkLst>
        </pc:spChg>
        <pc:spChg chg="mod">
          <ac:chgData name="Christos Dalamagkas" userId="d8fa8ad5d6383732" providerId="LiveId" clId="{38610302-50AF-4F75-A691-1132CAED90A3}" dt="2021-04-02T06:03:57.223" v="9689" actId="20577"/>
          <ac:spMkLst>
            <pc:docMk/>
            <pc:sldMk cId="2417434156" sldId="336"/>
            <ac:spMk id="3" creationId="{E106188E-C7FE-496B-B6C4-E3E9EFBB6311}"/>
          </ac:spMkLst>
        </pc:spChg>
        <pc:graphicFrameChg chg="add mod modGraphic">
          <ac:chgData name="Christos Dalamagkas" userId="d8fa8ad5d6383732" providerId="LiveId" clId="{38610302-50AF-4F75-A691-1132CAED90A3}" dt="2021-04-02T06:07:44.192" v="9898" actId="20577"/>
          <ac:graphicFrameMkLst>
            <pc:docMk/>
            <pc:sldMk cId="2417434156" sldId="336"/>
            <ac:graphicFrameMk id="5" creationId="{F21581CD-C3CE-42DD-A909-0B007DF113EB}"/>
          </ac:graphicFrameMkLst>
        </pc:graphicFrameChg>
      </pc:sldChg>
      <pc:sldChg chg="addSp delSp modSp new mod ord">
        <pc:chgData name="Christos Dalamagkas" userId="d8fa8ad5d6383732" providerId="LiveId" clId="{38610302-50AF-4F75-A691-1132CAED90A3}" dt="2021-04-02T06:08:42.361" v="9902" actId="22"/>
        <pc:sldMkLst>
          <pc:docMk/>
          <pc:sldMk cId="591599627" sldId="337"/>
        </pc:sldMkLst>
        <pc:spChg chg="del">
          <ac:chgData name="Christos Dalamagkas" userId="d8fa8ad5d6383732" providerId="LiveId" clId="{38610302-50AF-4F75-A691-1132CAED90A3}" dt="2021-04-02T06:08:42.361" v="9902" actId="22"/>
          <ac:spMkLst>
            <pc:docMk/>
            <pc:sldMk cId="591599627" sldId="337"/>
            <ac:spMk id="3" creationId="{54292FD5-8C59-4F0F-9970-8D23662892C8}"/>
          </ac:spMkLst>
        </pc:spChg>
        <pc:picChg chg="add mod ord">
          <ac:chgData name="Christos Dalamagkas" userId="d8fa8ad5d6383732" providerId="LiveId" clId="{38610302-50AF-4F75-A691-1132CAED90A3}" dt="2021-04-02T06:08:42.361" v="9902" actId="22"/>
          <ac:picMkLst>
            <pc:docMk/>
            <pc:sldMk cId="591599627" sldId="337"/>
            <ac:picMk id="6" creationId="{DA37EDAB-9EE6-4C83-96E2-43E43E6791EB}"/>
          </ac:picMkLst>
        </pc:picChg>
      </pc:sldChg>
      <pc:sldChg chg="addSp delSp modSp new mod">
        <pc:chgData name="Christos Dalamagkas" userId="d8fa8ad5d6383732" providerId="LiveId" clId="{38610302-50AF-4F75-A691-1132CAED90A3}" dt="2021-04-02T06:11:16.594" v="9952" actId="22"/>
        <pc:sldMkLst>
          <pc:docMk/>
          <pc:sldMk cId="4070904255" sldId="338"/>
        </pc:sldMkLst>
        <pc:spChg chg="mod">
          <ac:chgData name="Christos Dalamagkas" userId="d8fa8ad5d6383732" providerId="LiveId" clId="{38610302-50AF-4F75-A691-1132CAED90A3}" dt="2021-04-02T06:09:45.528" v="9927" actId="21"/>
          <ac:spMkLst>
            <pc:docMk/>
            <pc:sldMk cId="4070904255" sldId="338"/>
            <ac:spMk id="2" creationId="{32EEE8FC-F87B-4774-8A1A-219A8817BEE0}"/>
          </ac:spMkLst>
        </pc:spChg>
        <pc:spChg chg="del">
          <ac:chgData name="Christos Dalamagkas" userId="d8fa8ad5d6383732" providerId="LiveId" clId="{38610302-50AF-4F75-A691-1132CAED90A3}" dt="2021-04-02T06:11:16.594" v="9952" actId="22"/>
          <ac:spMkLst>
            <pc:docMk/>
            <pc:sldMk cId="4070904255" sldId="338"/>
            <ac:spMk id="3" creationId="{7AB6EF67-5B7B-4A6A-A1E1-DF6DF7C13141}"/>
          </ac:spMkLst>
        </pc:spChg>
        <pc:picChg chg="add mod ord">
          <ac:chgData name="Christos Dalamagkas" userId="d8fa8ad5d6383732" providerId="LiveId" clId="{38610302-50AF-4F75-A691-1132CAED90A3}" dt="2021-04-02T06:11:16.594" v="9952" actId="22"/>
          <ac:picMkLst>
            <pc:docMk/>
            <pc:sldMk cId="4070904255" sldId="338"/>
            <ac:picMk id="6" creationId="{65B56841-6706-47CF-A371-7FBF8275BD54}"/>
          </ac:picMkLst>
        </pc:picChg>
      </pc:sldChg>
      <pc:sldChg chg="modSp add mod">
        <pc:chgData name="Christos Dalamagkas" userId="d8fa8ad5d6383732" providerId="LiveId" clId="{38610302-50AF-4F75-A691-1132CAED90A3}" dt="2021-04-02T06:10:23.134" v="9951" actId="20577"/>
        <pc:sldMkLst>
          <pc:docMk/>
          <pc:sldMk cId="2159720630" sldId="339"/>
        </pc:sldMkLst>
        <pc:spChg chg="mod">
          <ac:chgData name="Christos Dalamagkas" userId="d8fa8ad5d6383732" providerId="LiveId" clId="{38610302-50AF-4F75-A691-1132CAED90A3}" dt="2021-04-02T06:09:49.451" v="9931"/>
          <ac:spMkLst>
            <pc:docMk/>
            <pc:sldMk cId="2159720630" sldId="339"/>
            <ac:spMk id="2" creationId="{94607F08-2F46-44E2-81CE-16EEC599B721}"/>
          </ac:spMkLst>
        </pc:spChg>
        <pc:graphicFrameChg chg="modGraphic">
          <ac:chgData name="Christos Dalamagkas" userId="d8fa8ad5d6383732" providerId="LiveId" clId="{38610302-50AF-4F75-A691-1132CAED90A3}" dt="2021-04-02T06:10:23.134" v="9951" actId="20577"/>
          <ac:graphicFrameMkLst>
            <pc:docMk/>
            <pc:sldMk cId="2159720630" sldId="339"/>
            <ac:graphicFrameMk id="5" creationId="{F21581CD-C3CE-42DD-A909-0B007DF113EB}"/>
          </ac:graphicFrameMkLst>
        </pc:graphicFrameChg>
      </pc:sldChg>
      <pc:sldChg chg="new del">
        <pc:chgData name="Christos Dalamagkas" userId="d8fa8ad5d6383732" providerId="LiveId" clId="{38610302-50AF-4F75-A691-1132CAED90A3}" dt="2021-04-02T06:11:59.153" v="9955" actId="47"/>
        <pc:sldMkLst>
          <pc:docMk/>
          <pc:sldMk cId="3232667358" sldId="340"/>
        </pc:sldMkLst>
      </pc:sldChg>
      <pc:sldChg chg="modSp add mod">
        <pc:chgData name="Christos Dalamagkas" userId="d8fa8ad5d6383732" providerId="LiveId" clId="{38610302-50AF-4F75-A691-1132CAED90A3}" dt="2021-04-02T06:14:50.827" v="10011" actId="20577"/>
        <pc:sldMkLst>
          <pc:docMk/>
          <pc:sldMk cId="3986926692" sldId="341"/>
        </pc:sldMkLst>
        <pc:spChg chg="mod">
          <ac:chgData name="Christos Dalamagkas" userId="d8fa8ad5d6383732" providerId="LiveId" clId="{38610302-50AF-4F75-A691-1132CAED90A3}" dt="2021-04-02T06:12:05.763" v="9969" actId="20577"/>
          <ac:spMkLst>
            <pc:docMk/>
            <pc:sldMk cId="3986926692" sldId="341"/>
            <ac:spMk id="2" creationId="{94607F08-2F46-44E2-81CE-16EEC599B721}"/>
          </ac:spMkLst>
        </pc:spChg>
        <pc:graphicFrameChg chg="mod modGraphic">
          <ac:chgData name="Christos Dalamagkas" userId="d8fa8ad5d6383732" providerId="LiveId" clId="{38610302-50AF-4F75-A691-1132CAED90A3}" dt="2021-04-02T06:14:50.827" v="10011" actId="20577"/>
          <ac:graphicFrameMkLst>
            <pc:docMk/>
            <pc:sldMk cId="3986926692" sldId="341"/>
            <ac:graphicFrameMk id="5" creationId="{F21581CD-C3CE-42DD-A909-0B007DF113EB}"/>
          </ac:graphicFrameMkLst>
        </pc:graphicFrameChg>
      </pc:sldChg>
      <pc:sldChg chg="addSp delSp modSp new mod">
        <pc:chgData name="Christos Dalamagkas" userId="d8fa8ad5d6383732" providerId="LiveId" clId="{38610302-50AF-4F75-A691-1132CAED90A3}" dt="2021-04-02T06:15:58.008" v="10013" actId="22"/>
        <pc:sldMkLst>
          <pc:docMk/>
          <pc:sldMk cId="3023102000" sldId="342"/>
        </pc:sldMkLst>
        <pc:spChg chg="del">
          <ac:chgData name="Christos Dalamagkas" userId="d8fa8ad5d6383732" providerId="LiveId" clId="{38610302-50AF-4F75-A691-1132CAED90A3}" dt="2021-04-02T06:15:58.008" v="10013" actId="22"/>
          <ac:spMkLst>
            <pc:docMk/>
            <pc:sldMk cId="3023102000" sldId="342"/>
            <ac:spMk id="3" creationId="{77B95BED-6F00-4480-96F3-D7418EE7618B}"/>
          </ac:spMkLst>
        </pc:spChg>
        <pc:picChg chg="add mod ord">
          <ac:chgData name="Christos Dalamagkas" userId="d8fa8ad5d6383732" providerId="LiveId" clId="{38610302-50AF-4F75-A691-1132CAED90A3}" dt="2021-04-02T06:15:58.008" v="10013" actId="22"/>
          <ac:picMkLst>
            <pc:docMk/>
            <pc:sldMk cId="3023102000" sldId="342"/>
            <ac:picMk id="6" creationId="{580C4BDC-ED50-4ADC-8BA8-2A0493271A14}"/>
          </ac:picMkLst>
        </pc:picChg>
      </pc:sldChg>
      <pc:sldChg chg="addSp delSp modSp new mod">
        <pc:chgData name="Christos Dalamagkas" userId="d8fa8ad5d6383732" providerId="LiveId" clId="{38610302-50AF-4F75-A691-1132CAED90A3}" dt="2021-04-02T06:16:32.750" v="10015" actId="22"/>
        <pc:sldMkLst>
          <pc:docMk/>
          <pc:sldMk cId="3366833693" sldId="343"/>
        </pc:sldMkLst>
        <pc:spChg chg="del">
          <ac:chgData name="Christos Dalamagkas" userId="d8fa8ad5d6383732" providerId="LiveId" clId="{38610302-50AF-4F75-A691-1132CAED90A3}" dt="2021-04-02T06:16:32.750" v="10015" actId="22"/>
          <ac:spMkLst>
            <pc:docMk/>
            <pc:sldMk cId="3366833693" sldId="343"/>
            <ac:spMk id="3" creationId="{C5B7D656-CA63-4F27-9E59-8C08BE8C177F}"/>
          </ac:spMkLst>
        </pc:spChg>
        <pc:picChg chg="add mod ord">
          <ac:chgData name="Christos Dalamagkas" userId="d8fa8ad5d6383732" providerId="LiveId" clId="{38610302-50AF-4F75-A691-1132CAED90A3}" dt="2021-04-02T06:16:32.750" v="10015" actId="22"/>
          <ac:picMkLst>
            <pc:docMk/>
            <pc:sldMk cId="3366833693" sldId="343"/>
            <ac:picMk id="6" creationId="{1340C680-0EE1-4143-9147-2B7CA071FD9A}"/>
          </ac:picMkLst>
        </pc:picChg>
      </pc:sldChg>
    </pc:docChg>
  </pc:docChgLst>
  <pc:docChgLst>
    <pc:chgData name="Christos Dalamagkas" userId="d8fa8ad5d6383732" providerId="LiveId" clId="{52910A26-A522-41E3-A6A3-4E351A68636B}"/>
    <pc:docChg chg="undo custSel addSld delSld modSld sldOrd">
      <pc:chgData name="Christos Dalamagkas" userId="d8fa8ad5d6383732" providerId="LiveId" clId="{52910A26-A522-41E3-A6A3-4E351A68636B}" dt="2021-05-11T16:16:39.606" v="12117" actId="47"/>
      <pc:docMkLst>
        <pc:docMk/>
      </pc:docMkLst>
      <pc:sldChg chg="modSp mod">
        <pc:chgData name="Christos Dalamagkas" userId="d8fa8ad5d6383732" providerId="LiveId" clId="{52910A26-A522-41E3-A6A3-4E351A68636B}" dt="2021-05-02T21:14:46.930" v="31" actId="20577"/>
        <pc:sldMkLst>
          <pc:docMk/>
          <pc:sldMk cId="334740037" sldId="256"/>
        </pc:sldMkLst>
        <pc:spChg chg="mod">
          <ac:chgData name="Christos Dalamagkas" userId="d8fa8ad5d6383732" providerId="LiveId" clId="{52910A26-A522-41E3-A6A3-4E351A68636B}" dt="2021-05-02T21:14:46.930" v="31" actId="20577"/>
          <ac:spMkLst>
            <pc:docMk/>
            <pc:sldMk cId="334740037" sldId="256"/>
            <ac:spMk id="2" creationId="{9BE0D5DB-A3BF-4F60-8AE7-600E06B4B4FD}"/>
          </ac:spMkLst>
        </pc:spChg>
      </pc:sldChg>
      <pc:sldChg chg="modSp mod">
        <pc:chgData name="Christos Dalamagkas" userId="d8fa8ad5d6383732" providerId="LiveId" clId="{52910A26-A522-41E3-A6A3-4E351A68636B}" dt="2021-05-02T21:21:04.212" v="237" actId="20577"/>
        <pc:sldMkLst>
          <pc:docMk/>
          <pc:sldMk cId="4150453700" sldId="257"/>
        </pc:sldMkLst>
        <pc:spChg chg="mod">
          <ac:chgData name="Christos Dalamagkas" userId="d8fa8ad5d6383732" providerId="LiveId" clId="{52910A26-A522-41E3-A6A3-4E351A68636B}" dt="2021-05-02T21:21:04.212" v="237" actId="20577"/>
          <ac:spMkLst>
            <pc:docMk/>
            <pc:sldMk cId="4150453700" sldId="257"/>
            <ac:spMk id="3" creationId="{DF0B21A6-AAED-4F92-8754-AA37F5F0235E}"/>
          </ac:spMkLst>
        </pc:spChg>
      </pc:sldChg>
      <pc:sldChg chg="del">
        <pc:chgData name="Christos Dalamagkas" userId="d8fa8ad5d6383732" providerId="LiveId" clId="{52910A26-A522-41E3-A6A3-4E351A68636B}" dt="2021-05-10T09:37:23.390" v="4247" actId="47"/>
        <pc:sldMkLst>
          <pc:docMk/>
          <pc:sldMk cId="3371705841" sldId="304"/>
        </pc:sldMkLst>
      </pc:sldChg>
      <pc:sldChg chg="del">
        <pc:chgData name="Christos Dalamagkas" userId="d8fa8ad5d6383732" providerId="LiveId" clId="{52910A26-A522-41E3-A6A3-4E351A68636B}" dt="2021-05-10T09:37:24.769" v="4248" actId="47"/>
        <pc:sldMkLst>
          <pc:docMk/>
          <pc:sldMk cId="132682991" sldId="305"/>
        </pc:sldMkLst>
      </pc:sldChg>
      <pc:sldChg chg="del">
        <pc:chgData name="Christos Dalamagkas" userId="d8fa8ad5d6383732" providerId="LiveId" clId="{52910A26-A522-41E3-A6A3-4E351A68636B}" dt="2021-05-10T09:37:25.629" v="4249" actId="47"/>
        <pc:sldMkLst>
          <pc:docMk/>
          <pc:sldMk cId="1715084612" sldId="306"/>
        </pc:sldMkLst>
      </pc:sldChg>
      <pc:sldChg chg="del">
        <pc:chgData name="Christos Dalamagkas" userId="d8fa8ad5d6383732" providerId="LiveId" clId="{52910A26-A522-41E3-A6A3-4E351A68636B}" dt="2021-05-10T09:37:26.275" v="4250" actId="47"/>
        <pc:sldMkLst>
          <pc:docMk/>
          <pc:sldMk cId="3559369454" sldId="308"/>
        </pc:sldMkLst>
      </pc:sldChg>
      <pc:sldChg chg="del">
        <pc:chgData name="Christos Dalamagkas" userId="d8fa8ad5d6383732" providerId="LiveId" clId="{52910A26-A522-41E3-A6A3-4E351A68636B}" dt="2021-05-10T09:37:27.984" v="4251" actId="47"/>
        <pc:sldMkLst>
          <pc:docMk/>
          <pc:sldMk cId="1935418142" sldId="310"/>
        </pc:sldMkLst>
      </pc:sldChg>
      <pc:sldChg chg="del">
        <pc:chgData name="Christos Dalamagkas" userId="d8fa8ad5d6383732" providerId="LiveId" clId="{52910A26-A522-41E3-A6A3-4E351A68636B}" dt="2021-05-10T09:37:28.281" v="4252" actId="47"/>
        <pc:sldMkLst>
          <pc:docMk/>
          <pc:sldMk cId="3266543014" sldId="311"/>
        </pc:sldMkLst>
      </pc:sldChg>
      <pc:sldChg chg="del">
        <pc:chgData name="Christos Dalamagkas" userId="d8fa8ad5d6383732" providerId="LiveId" clId="{52910A26-A522-41E3-A6A3-4E351A68636B}" dt="2021-05-10T09:37:28.812" v="4253" actId="47"/>
        <pc:sldMkLst>
          <pc:docMk/>
          <pc:sldMk cId="1605359176" sldId="312"/>
        </pc:sldMkLst>
      </pc:sldChg>
      <pc:sldChg chg="del">
        <pc:chgData name="Christos Dalamagkas" userId="d8fa8ad5d6383732" providerId="LiveId" clId="{52910A26-A522-41E3-A6A3-4E351A68636B}" dt="2021-05-10T09:37:29.415" v="4254" actId="47"/>
        <pc:sldMkLst>
          <pc:docMk/>
          <pc:sldMk cId="479527678" sldId="313"/>
        </pc:sldMkLst>
      </pc:sldChg>
      <pc:sldChg chg="del">
        <pc:chgData name="Christos Dalamagkas" userId="d8fa8ad5d6383732" providerId="LiveId" clId="{52910A26-A522-41E3-A6A3-4E351A68636B}" dt="2021-05-10T09:37:30.307" v="4255" actId="47"/>
        <pc:sldMkLst>
          <pc:docMk/>
          <pc:sldMk cId="3620032388" sldId="314"/>
        </pc:sldMkLst>
      </pc:sldChg>
      <pc:sldChg chg="del">
        <pc:chgData name="Christos Dalamagkas" userId="d8fa8ad5d6383732" providerId="LiveId" clId="{52910A26-A522-41E3-A6A3-4E351A68636B}" dt="2021-05-10T09:37:31.890" v="4256" actId="47"/>
        <pc:sldMkLst>
          <pc:docMk/>
          <pc:sldMk cId="1910145899" sldId="315"/>
        </pc:sldMkLst>
      </pc:sldChg>
      <pc:sldChg chg="del">
        <pc:chgData name="Christos Dalamagkas" userId="d8fa8ad5d6383732" providerId="LiveId" clId="{52910A26-A522-41E3-A6A3-4E351A68636B}" dt="2021-05-10T09:37:32.631" v="4257" actId="47"/>
        <pc:sldMkLst>
          <pc:docMk/>
          <pc:sldMk cId="4221493715" sldId="316"/>
        </pc:sldMkLst>
      </pc:sldChg>
      <pc:sldChg chg="del">
        <pc:chgData name="Christos Dalamagkas" userId="d8fa8ad5d6383732" providerId="LiveId" clId="{52910A26-A522-41E3-A6A3-4E351A68636B}" dt="2021-05-10T09:37:33.944" v="4258" actId="47"/>
        <pc:sldMkLst>
          <pc:docMk/>
          <pc:sldMk cId="1948013879" sldId="317"/>
        </pc:sldMkLst>
      </pc:sldChg>
      <pc:sldChg chg="del">
        <pc:chgData name="Christos Dalamagkas" userId="d8fa8ad5d6383732" providerId="LiveId" clId="{52910A26-A522-41E3-A6A3-4E351A68636B}" dt="2021-05-10T09:37:34.966" v="4259" actId="47"/>
        <pc:sldMkLst>
          <pc:docMk/>
          <pc:sldMk cId="208294434" sldId="318"/>
        </pc:sldMkLst>
      </pc:sldChg>
      <pc:sldChg chg="del">
        <pc:chgData name="Christos Dalamagkas" userId="d8fa8ad5d6383732" providerId="LiveId" clId="{52910A26-A522-41E3-A6A3-4E351A68636B}" dt="2021-05-10T09:37:35.882" v="4260" actId="47"/>
        <pc:sldMkLst>
          <pc:docMk/>
          <pc:sldMk cId="2155527401" sldId="319"/>
        </pc:sldMkLst>
      </pc:sldChg>
      <pc:sldChg chg="del">
        <pc:chgData name="Christos Dalamagkas" userId="d8fa8ad5d6383732" providerId="LiveId" clId="{52910A26-A522-41E3-A6A3-4E351A68636B}" dt="2021-05-10T09:37:37.563" v="4261" actId="47"/>
        <pc:sldMkLst>
          <pc:docMk/>
          <pc:sldMk cId="662241928" sldId="320"/>
        </pc:sldMkLst>
      </pc:sldChg>
      <pc:sldChg chg="del">
        <pc:chgData name="Christos Dalamagkas" userId="d8fa8ad5d6383732" providerId="LiveId" clId="{52910A26-A522-41E3-A6A3-4E351A68636B}" dt="2021-05-10T09:37:39.700" v="4263" actId="47"/>
        <pc:sldMkLst>
          <pc:docMk/>
          <pc:sldMk cId="53350403" sldId="321"/>
        </pc:sldMkLst>
      </pc:sldChg>
      <pc:sldChg chg="del">
        <pc:chgData name="Christos Dalamagkas" userId="d8fa8ad5d6383732" providerId="LiveId" clId="{52910A26-A522-41E3-A6A3-4E351A68636B}" dt="2021-05-10T09:37:38.673" v="4262" actId="47"/>
        <pc:sldMkLst>
          <pc:docMk/>
          <pc:sldMk cId="824183454" sldId="322"/>
        </pc:sldMkLst>
      </pc:sldChg>
      <pc:sldChg chg="del">
        <pc:chgData name="Christos Dalamagkas" userId="d8fa8ad5d6383732" providerId="LiveId" clId="{52910A26-A522-41E3-A6A3-4E351A68636B}" dt="2021-05-10T09:37:42.863" v="4266" actId="47"/>
        <pc:sldMkLst>
          <pc:docMk/>
          <pc:sldMk cId="257603345" sldId="323"/>
        </pc:sldMkLst>
      </pc:sldChg>
      <pc:sldChg chg="del">
        <pc:chgData name="Christos Dalamagkas" userId="d8fa8ad5d6383732" providerId="LiveId" clId="{52910A26-A522-41E3-A6A3-4E351A68636B}" dt="2021-05-10T09:37:40.979" v="4264" actId="47"/>
        <pc:sldMkLst>
          <pc:docMk/>
          <pc:sldMk cId="4071982881" sldId="324"/>
        </pc:sldMkLst>
      </pc:sldChg>
      <pc:sldChg chg="del">
        <pc:chgData name="Christos Dalamagkas" userId="d8fa8ad5d6383732" providerId="LiveId" clId="{52910A26-A522-41E3-A6A3-4E351A68636B}" dt="2021-05-10T09:37:41.934" v="4265" actId="47"/>
        <pc:sldMkLst>
          <pc:docMk/>
          <pc:sldMk cId="2439995138" sldId="325"/>
        </pc:sldMkLst>
      </pc:sldChg>
      <pc:sldChg chg="del">
        <pc:chgData name="Christos Dalamagkas" userId="d8fa8ad5d6383732" providerId="LiveId" clId="{52910A26-A522-41E3-A6A3-4E351A68636B}" dt="2021-05-10T09:37:44.201" v="4267" actId="47"/>
        <pc:sldMkLst>
          <pc:docMk/>
          <pc:sldMk cId="3611470252" sldId="326"/>
        </pc:sldMkLst>
      </pc:sldChg>
      <pc:sldChg chg="del">
        <pc:chgData name="Christos Dalamagkas" userId="d8fa8ad5d6383732" providerId="LiveId" clId="{52910A26-A522-41E3-A6A3-4E351A68636B}" dt="2021-05-10T09:37:45.001" v="4268" actId="47"/>
        <pc:sldMkLst>
          <pc:docMk/>
          <pc:sldMk cId="1913403040" sldId="327"/>
        </pc:sldMkLst>
      </pc:sldChg>
      <pc:sldChg chg="del">
        <pc:chgData name="Christos Dalamagkas" userId="d8fa8ad5d6383732" providerId="LiveId" clId="{52910A26-A522-41E3-A6A3-4E351A68636B}" dt="2021-05-10T09:38:03.748" v="4282" actId="47"/>
        <pc:sldMkLst>
          <pc:docMk/>
          <pc:sldMk cId="267457172" sldId="328"/>
        </pc:sldMkLst>
      </pc:sldChg>
      <pc:sldChg chg="del">
        <pc:chgData name="Christos Dalamagkas" userId="d8fa8ad5d6383732" providerId="LiveId" clId="{52910A26-A522-41E3-A6A3-4E351A68636B}" dt="2021-05-10T09:37:46.907" v="4269" actId="47"/>
        <pc:sldMkLst>
          <pc:docMk/>
          <pc:sldMk cId="2523361463" sldId="329"/>
        </pc:sldMkLst>
      </pc:sldChg>
      <pc:sldChg chg="del">
        <pc:chgData name="Christos Dalamagkas" userId="d8fa8ad5d6383732" providerId="LiveId" clId="{52910A26-A522-41E3-A6A3-4E351A68636B}" dt="2021-05-10T09:37:48.218" v="4270" actId="47"/>
        <pc:sldMkLst>
          <pc:docMk/>
          <pc:sldMk cId="4128301057" sldId="330"/>
        </pc:sldMkLst>
      </pc:sldChg>
      <pc:sldChg chg="del">
        <pc:chgData name="Christos Dalamagkas" userId="d8fa8ad5d6383732" providerId="LiveId" clId="{52910A26-A522-41E3-A6A3-4E351A68636B}" dt="2021-05-10T09:37:49.172" v="4271" actId="47"/>
        <pc:sldMkLst>
          <pc:docMk/>
          <pc:sldMk cId="3695741758" sldId="331"/>
        </pc:sldMkLst>
      </pc:sldChg>
      <pc:sldChg chg="del">
        <pc:chgData name="Christos Dalamagkas" userId="d8fa8ad5d6383732" providerId="LiveId" clId="{52910A26-A522-41E3-A6A3-4E351A68636B}" dt="2021-05-10T09:37:50.928" v="4272" actId="47"/>
        <pc:sldMkLst>
          <pc:docMk/>
          <pc:sldMk cId="2535870207" sldId="332"/>
        </pc:sldMkLst>
      </pc:sldChg>
      <pc:sldChg chg="del">
        <pc:chgData name="Christos Dalamagkas" userId="d8fa8ad5d6383732" providerId="LiveId" clId="{52910A26-A522-41E3-A6A3-4E351A68636B}" dt="2021-05-10T09:37:55.540" v="4273" actId="47"/>
        <pc:sldMkLst>
          <pc:docMk/>
          <pc:sldMk cId="4036435941" sldId="333"/>
        </pc:sldMkLst>
      </pc:sldChg>
      <pc:sldChg chg="del">
        <pc:chgData name="Christos Dalamagkas" userId="d8fa8ad5d6383732" providerId="LiveId" clId="{52910A26-A522-41E3-A6A3-4E351A68636B}" dt="2021-05-10T09:37:58.051" v="4276" actId="47"/>
        <pc:sldMkLst>
          <pc:docMk/>
          <pc:sldMk cId="3296663315" sldId="334"/>
        </pc:sldMkLst>
      </pc:sldChg>
      <pc:sldChg chg="del">
        <pc:chgData name="Christos Dalamagkas" userId="d8fa8ad5d6383732" providerId="LiveId" clId="{52910A26-A522-41E3-A6A3-4E351A68636B}" dt="2021-05-10T09:37:56.688" v="4274" actId="47"/>
        <pc:sldMkLst>
          <pc:docMk/>
          <pc:sldMk cId="2417434156" sldId="336"/>
        </pc:sldMkLst>
      </pc:sldChg>
      <pc:sldChg chg="del">
        <pc:chgData name="Christos Dalamagkas" userId="d8fa8ad5d6383732" providerId="LiveId" clId="{52910A26-A522-41E3-A6A3-4E351A68636B}" dt="2021-05-10T09:37:57.377" v="4275" actId="47"/>
        <pc:sldMkLst>
          <pc:docMk/>
          <pc:sldMk cId="591599627" sldId="337"/>
        </pc:sldMkLst>
      </pc:sldChg>
      <pc:sldChg chg="del">
        <pc:chgData name="Christos Dalamagkas" userId="d8fa8ad5d6383732" providerId="LiveId" clId="{52910A26-A522-41E3-A6A3-4E351A68636B}" dt="2021-05-10T09:38:00.070" v="4278" actId="47"/>
        <pc:sldMkLst>
          <pc:docMk/>
          <pc:sldMk cId="4070904255" sldId="338"/>
        </pc:sldMkLst>
      </pc:sldChg>
      <pc:sldChg chg="del">
        <pc:chgData name="Christos Dalamagkas" userId="d8fa8ad5d6383732" providerId="LiveId" clId="{52910A26-A522-41E3-A6A3-4E351A68636B}" dt="2021-05-10T09:37:59.028" v="4277" actId="47"/>
        <pc:sldMkLst>
          <pc:docMk/>
          <pc:sldMk cId="2159720630" sldId="339"/>
        </pc:sldMkLst>
      </pc:sldChg>
      <pc:sldChg chg="del">
        <pc:chgData name="Christos Dalamagkas" userId="d8fa8ad5d6383732" providerId="LiveId" clId="{52910A26-A522-41E3-A6A3-4E351A68636B}" dt="2021-05-10T09:38:00.676" v="4279" actId="47"/>
        <pc:sldMkLst>
          <pc:docMk/>
          <pc:sldMk cId="3986926692" sldId="341"/>
        </pc:sldMkLst>
      </pc:sldChg>
      <pc:sldChg chg="del">
        <pc:chgData name="Christos Dalamagkas" userId="d8fa8ad5d6383732" providerId="LiveId" clId="{52910A26-A522-41E3-A6A3-4E351A68636B}" dt="2021-05-10T09:38:01.476" v="4280" actId="47"/>
        <pc:sldMkLst>
          <pc:docMk/>
          <pc:sldMk cId="3023102000" sldId="342"/>
        </pc:sldMkLst>
      </pc:sldChg>
      <pc:sldChg chg="del">
        <pc:chgData name="Christos Dalamagkas" userId="d8fa8ad5d6383732" providerId="LiveId" clId="{52910A26-A522-41E3-A6A3-4E351A68636B}" dt="2021-05-10T09:38:02.551" v="4281" actId="47"/>
        <pc:sldMkLst>
          <pc:docMk/>
          <pc:sldMk cId="3366833693" sldId="343"/>
        </pc:sldMkLst>
      </pc:sldChg>
      <pc:sldChg chg="addSp delSp modSp new mod">
        <pc:chgData name="Christos Dalamagkas" userId="d8fa8ad5d6383732" providerId="LiveId" clId="{52910A26-A522-41E3-A6A3-4E351A68636B}" dt="2021-05-10T08:10:09.678" v="994" actId="1076"/>
        <pc:sldMkLst>
          <pc:docMk/>
          <pc:sldMk cId="1562890622" sldId="344"/>
        </pc:sldMkLst>
        <pc:spChg chg="mod">
          <ac:chgData name="Christos Dalamagkas" userId="d8fa8ad5d6383732" providerId="LiveId" clId="{52910A26-A522-41E3-A6A3-4E351A68636B}" dt="2021-05-02T21:52:24.846" v="318" actId="27636"/>
          <ac:spMkLst>
            <pc:docMk/>
            <pc:sldMk cId="1562890622" sldId="344"/>
            <ac:spMk id="2" creationId="{5B463194-1762-401E-8D28-7A7CA83DE006}"/>
          </ac:spMkLst>
        </pc:spChg>
        <pc:spChg chg="del">
          <ac:chgData name="Christos Dalamagkas" userId="d8fa8ad5d6383732" providerId="LiveId" clId="{52910A26-A522-41E3-A6A3-4E351A68636B}" dt="2021-05-02T21:23:15.021" v="266" actId="478"/>
          <ac:spMkLst>
            <pc:docMk/>
            <pc:sldMk cId="1562890622" sldId="344"/>
            <ac:spMk id="3" creationId="{C0A4CC5E-A095-47C8-B02E-E48465C4E6D3}"/>
          </ac:spMkLst>
        </pc:spChg>
        <pc:spChg chg="mod">
          <ac:chgData name="Christos Dalamagkas" userId="d8fa8ad5d6383732" providerId="LiveId" clId="{52910A26-A522-41E3-A6A3-4E351A68636B}" dt="2021-05-02T21:49:40.363" v="291" actId="338"/>
          <ac:spMkLst>
            <pc:docMk/>
            <pc:sldMk cId="1562890622" sldId="344"/>
            <ac:spMk id="4" creationId="{1C3A500A-795D-4ABE-B8CE-AE534A97C944}"/>
          </ac:spMkLst>
        </pc:spChg>
        <pc:spChg chg="del mod">
          <ac:chgData name="Christos Dalamagkas" userId="d8fa8ad5d6383732" providerId="LiveId" clId="{52910A26-A522-41E3-A6A3-4E351A68636B}" dt="2021-05-02T21:49:49.328" v="295" actId="478"/>
          <ac:spMkLst>
            <pc:docMk/>
            <pc:sldMk cId="1562890622" sldId="344"/>
            <ac:spMk id="14" creationId="{67E82F0C-0EE1-4799-8CA3-F0A8D6705E90}"/>
          </ac:spMkLst>
        </pc:spChg>
        <pc:spChg chg="mod">
          <ac:chgData name="Christos Dalamagkas" userId="d8fa8ad5d6383732" providerId="LiveId" clId="{52910A26-A522-41E3-A6A3-4E351A68636B}" dt="2021-05-02T21:49:49.328" v="295" actId="478"/>
          <ac:spMkLst>
            <pc:docMk/>
            <pc:sldMk cId="1562890622" sldId="344"/>
            <ac:spMk id="16" creationId="{27F1CB7E-9D7F-4004-AF24-996833A4C71D}"/>
          </ac:spMkLst>
        </pc:spChg>
        <pc:spChg chg="mod">
          <ac:chgData name="Christos Dalamagkas" userId="d8fa8ad5d6383732" providerId="LiveId" clId="{52910A26-A522-41E3-A6A3-4E351A68636B}" dt="2021-05-02T21:49:49.328" v="295" actId="478"/>
          <ac:spMkLst>
            <pc:docMk/>
            <pc:sldMk cId="1562890622" sldId="344"/>
            <ac:spMk id="17" creationId="{D3D86D29-9F55-4A82-B092-EC80BE440181}"/>
          </ac:spMkLst>
        </pc:spChg>
        <pc:spChg chg="mod">
          <ac:chgData name="Christos Dalamagkas" userId="d8fa8ad5d6383732" providerId="LiveId" clId="{52910A26-A522-41E3-A6A3-4E351A68636B}" dt="2021-05-02T21:49:49.328" v="295" actId="478"/>
          <ac:spMkLst>
            <pc:docMk/>
            <pc:sldMk cId="1562890622" sldId="344"/>
            <ac:spMk id="18" creationId="{A8675DEB-3C7C-475F-B2EF-ED59D7B20E9D}"/>
          </ac:spMkLst>
        </pc:spChg>
        <pc:spChg chg="mod">
          <ac:chgData name="Christos Dalamagkas" userId="d8fa8ad5d6383732" providerId="LiveId" clId="{52910A26-A522-41E3-A6A3-4E351A68636B}" dt="2021-05-02T21:49:49.328" v="295" actId="478"/>
          <ac:spMkLst>
            <pc:docMk/>
            <pc:sldMk cId="1562890622" sldId="344"/>
            <ac:spMk id="19" creationId="{159A4DCF-E636-4B36-B4ED-B4BBE290ADFF}"/>
          </ac:spMkLst>
        </pc:spChg>
        <pc:spChg chg="mod">
          <ac:chgData name="Christos Dalamagkas" userId="d8fa8ad5d6383732" providerId="LiveId" clId="{52910A26-A522-41E3-A6A3-4E351A68636B}" dt="2021-05-02T21:49:49.328" v="295" actId="478"/>
          <ac:spMkLst>
            <pc:docMk/>
            <pc:sldMk cId="1562890622" sldId="344"/>
            <ac:spMk id="20" creationId="{79DA999E-3E4A-433A-B104-B240B4C719D8}"/>
          </ac:spMkLst>
        </pc:spChg>
        <pc:spChg chg="mod">
          <ac:chgData name="Christos Dalamagkas" userId="d8fa8ad5d6383732" providerId="LiveId" clId="{52910A26-A522-41E3-A6A3-4E351A68636B}" dt="2021-05-02T21:49:49.328" v="295" actId="478"/>
          <ac:spMkLst>
            <pc:docMk/>
            <pc:sldMk cId="1562890622" sldId="344"/>
            <ac:spMk id="21" creationId="{99475A64-96FA-4536-BADE-C5C22DDB6702}"/>
          </ac:spMkLst>
        </pc:spChg>
        <pc:spChg chg="mod">
          <ac:chgData name="Christos Dalamagkas" userId="d8fa8ad5d6383732" providerId="LiveId" clId="{52910A26-A522-41E3-A6A3-4E351A68636B}" dt="2021-05-02T21:49:49.328" v="295" actId="478"/>
          <ac:spMkLst>
            <pc:docMk/>
            <pc:sldMk cId="1562890622" sldId="344"/>
            <ac:spMk id="22" creationId="{00153FEB-70DE-4FD5-AABF-92AE1749E269}"/>
          </ac:spMkLst>
        </pc:spChg>
        <pc:spChg chg="mod">
          <ac:chgData name="Christos Dalamagkas" userId="d8fa8ad5d6383732" providerId="LiveId" clId="{52910A26-A522-41E3-A6A3-4E351A68636B}" dt="2021-05-02T21:49:49.328" v="295" actId="478"/>
          <ac:spMkLst>
            <pc:docMk/>
            <pc:sldMk cId="1562890622" sldId="344"/>
            <ac:spMk id="23" creationId="{86F85737-1857-4A66-8E5F-B247ABB8EB8F}"/>
          </ac:spMkLst>
        </pc:spChg>
        <pc:spChg chg="mod">
          <ac:chgData name="Christos Dalamagkas" userId="d8fa8ad5d6383732" providerId="LiveId" clId="{52910A26-A522-41E3-A6A3-4E351A68636B}" dt="2021-05-02T21:49:49.328" v="295" actId="478"/>
          <ac:spMkLst>
            <pc:docMk/>
            <pc:sldMk cId="1562890622" sldId="344"/>
            <ac:spMk id="24" creationId="{7E89DBB7-88C1-4D0A-BFB6-062E7F4A5329}"/>
          </ac:spMkLst>
        </pc:spChg>
        <pc:spChg chg="mod">
          <ac:chgData name="Christos Dalamagkas" userId="d8fa8ad5d6383732" providerId="LiveId" clId="{52910A26-A522-41E3-A6A3-4E351A68636B}" dt="2021-05-02T21:49:49.328" v="295" actId="478"/>
          <ac:spMkLst>
            <pc:docMk/>
            <pc:sldMk cId="1562890622" sldId="344"/>
            <ac:spMk id="25" creationId="{93CC6E1F-EF6E-4012-A711-DED81109A9F1}"/>
          </ac:spMkLst>
        </pc:spChg>
        <pc:spChg chg="mod">
          <ac:chgData name="Christos Dalamagkas" userId="d8fa8ad5d6383732" providerId="LiveId" clId="{52910A26-A522-41E3-A6A3-4E351A68636B}" dt="2021-05-02T21:49:49.328" v="295" actId="478"/>
          <ac:spMkLst>
            <pc:docMk/>
            <pc:sldMk cId="1562890622" sldId="344"/>
            <ac:spMk id="26" creationId="{C336F6D3-4285-4DCC-A56B-836D56DEE620}"/>
          </ac:spMkLst>
        </pc:spChg>
        <pc:spChg chg="mod">
          <ac:chgData name="Christos Dalamagkas" userId="d8fa8ad5d6383732" providerId="LiveId" clId="{52910A26-A522-41E3-A6A3-4E351A68636B}" dt="2021-05-02T21:49:49.328" v="295" actId="478"/>
          <ac:spMkLst>
            <pc:docMk/>
            <pc:sldMk cId="1562890622" sldId="344"/>
            <ac:spMk id="27" creationId="{803D8AB2-3823-4B2B-8000-F671B7E03ADD}"/>
          </ac:spMkLst>
        </pc:spChg>
        <pc:spChg chg="mod">
          <ac:chgData name="Christos Dalamagkas" userId="d8fa8ad5d6383732" providerId="LiveId" clId="{52910A26-A522-41E3-A6A3-4E351A68636B}" dt="2021-05-02T21:49:49.328" v="295" actId="478"/>
          <ac:spMkLst>
            <pc:docMk/>
            <pc:sldMk cId="1562890622" sldId="344"/>
            <ac:spMk id="28" creationId="{8055A153-1AB9-4AF9-A9DB-E5A3A16B3938}"/>
          </ac:spMkLst>
        </pc:spChg>
        <pc:spChg chg="mod">
          <ac:chgData name="Christos Dalamagkas" userId="d8fa8ad5d6383732" providerId="LiveId" clId="{52910A26-A522-41E3-A6A3-4E351A68636B}" dt="2021-05-02T21:49:49.328" v="295" actId="478"/>
          <ac:spMkLst>
            <pc:docMk/>
            <pc:sldMk cId="1562890622" sldId="344"/>
            <ac:spMk id="29" creationId="{610B3C4C-1EFE-4688-9B98-D1C917BDF0B8}"/>
          </ac:spMkLst>
        </pc:spChg>
        <pc:spChg chg="add mod">
          <ac:chgData name="Christos Dalamagkas" userId="d8fa8ad5d6383732" providerId="LiveId" clId="{52910A26-A522-41E3-A6A3-4E351A68636B}" dt="2021-05-02T21:53:21.776" v="335" actId="208"/>
          <ac:spMkLst>
            <pc:docMk/>
            <pc:sldMk cId="1562890622" sldId="344"/>
            <ac:spMk id="36" creationId="{64545A64-71D4-4660-B0FA-4185A3CC0D25}"/>
          </ac:spMkLst>
        </pc:spChg>
        <pc:grpChg chg="mod">
          <ac:chgData name="Christos Dalamagkas" userId="d8fa8ad5d6383732" providerId="LiveId" clId="{52910A26-A522-41E3-A6A3-4E351A68636B}" dt="2021-05-02T21:49:40.363" v="291" actId="338"/>
          <ac:grpSpMkLst>
            <pc:docMk/>
            <pc:sldMk cId="1562890622" sldId="344"/>
            <ac:grpSpMk id="1" creationId="{00000000-0000-0000-0000-000000000000}"/>
          </ac:grpSpMkLst>
        </pc:grpChg>
        <pc:grpChg chg="add del mod">
          <ac:chgData name="Christos Dalamagkas" userId="d8fa8ad5d6383732" providerId="LiveId" clId="{52910A26-A522-41E3-A6A3-4E351A68636B}" dt="2021-05-02T21:49:57.669" v="298" actId="478"/>
          <ac:grpSpMkLst>
            <pc:docMk/>
            <pc:sldMk cId="1562890622" sldId="344"/>
            <ac:grpSpMk id="13" creationId="{EA0E05C0-0762-416E-9A33-6B842F55E216}"/>
          </ac:grpSpMkLst>
        </pc:grpChg>
        <pc:grpChg chg="mod">
          <ac:chgData name="Christos Dalamagkas" userId="d8fa8ad5d6383732" providerId="LiveId" clId="{52910A26-A522-41E3-A6A3-4E351A68636B}" dt="2021-05-02T21:49:49.328" v="295" actId="478"/>
          <ac:grpSpMkLst>
            <pc:docMk/>
            <pc:sldMk cId="1562890622" sldId="344"/>
            <ac:grpSpMk id="15" creationId="{84364FCF-A456-48EE-BEE1-29DC2E2B17AD}"/>
          </ac:grpSpMkLst>
        </pc:grpChg>
        <pc:picChg chg="add del mod">
          <ac:chgData name="Christos Dalamagkas" userId="d8fa8ad5d6383732" providerId="LiveId" clId="{52910A26-A522-41E3-A6A3-4E351A68636B}" dt="2021-05-02T21:43:58.833" v="270" actId="478"/>
          <ac:picMkLst>
            <pc:docMk/>
            <pc:sldMk cId="1562890622" sldId="344"/>
            <ac:picMk id="5" creationId="{EF8E3AEC-6772-40B3-A351-A161A5100D22}"/>
          </ac:picMkLst>
        </pc:picChg>
        <pc:picChg chg="add del mod">
          <ac:chgData name="Christos Dalamagkas" userId="d8fa8ad5d6383732" providerId="LiveId" clId="{52910A26-A522-41E3-A6A3-4E351A68636B}" dt="2021-05-02T21:51:37.112" v="309" actId="478"/>
          <ac:picMkLst>
            <pc:docMk/>
            <pc:sldMk cId="1562890622" sldId="344"/>
            <ac:picMk id="6" creationId="{A4593366-1246-4A0F-B80B-185E00EEF6AE}"/>
          </ac:picMkLst>
        </pc:picChg>
        <pc:picChg chg="add del mod">
          <ac:chgData name="Christos Dalamagkas" userId="d8fa8ad5d6383732" providerId="LiveId" clId="{52910A26-A522-41E3-A6A3-4E351A68636B}" dt="2021-05-02T21:49:24.860" v="288" actId="478"/>
          <ac:picMkLst>
            <pc:docMk/>
            <pc:sldMk cId="1562890622" sldId="344"/>
            <ac:picMk id="7" creationId="{87F7EF1A-5AB7-410B-AD2F-675A2C13F274}"/>
          </ac:picMkLst>
        </pc:picChg>
        <pc:picChg chg="add del mod">
          <ac:chgData name="Christos Dalamagkas" userId="d8fa8ad5d6383732" providerId="LiveId" clId="{52910A26-A522-41E3-A6A3-4E351A68636B}" dt="2021-05-02T21:49:24.860" v="288" actId="478"/>
          <ac:picMkLst>
            <pc:docMk/>
            <pc:sldMk cId="1562890622" sldId="344"/>
            <ac:picMk id="8" creationId="{77161368-D9E5-4289-8709-0EA39DCF0F29}"/>
          </ac:picMkLst>
        </pc:picChg>
        <pc:picChg chg="add mod ord">
          <ac:chgData name="Christos Dalamagkas" userId="d8fa8ad5d6383732" providerId="LiveId" clId="{52910A26-A522-41E3-A6A3-4E351A68636B}" dt="2021-05-02T21:53:35.273" v="338" actId="1076"/>
          <ac:picMkLst>
            <pc:docMk/>
            <pc:sldMk cId="1562890622" sldId="344"/>
            <ac:picMk id="10" creationId="{F935B1AD-D12A-4E18-BA53-2D0F514B467A}"/>
          </ac:picMkLst>
        </pc:picChg>
        <pc:picChg chg="add del mod">
          <ac:chgData name="Christos Dalamagkas" userId="d8fa8ad5d6383732" providerId="LiveId" clId="{52910A26-A522-41E3-A6A3-4E351A68636B}" dt="2021-05-02T21:49:40.363" v="291" actId="338"/>
          <ac:picMkLst>
            <pc:docMk/>
            <pc:sldMk cId="1562890622" sldId="344"/>
            <ac:picMk id="12" creationId="{1C78D590-0658-4BB1-AA09-59C9FEB6F7A3}"/>
          </ac:picMkLst>
        </pc:picChg>
        <pc:picChg chg="add mod">
          <ac:chgData name="Christos Dalamagkas" userId="d8fa8ad5d6383732" providerId="LiveId" clId="{52910A26-A522-41E3-A6A3-4E351A68636B}" dt="2021-05-10T08:10:09.678" v="994" actId="1076"/>
          <ac:picMkLst>
            <pc:docMk/>
            <pc:sldMk cId="1562890622" sldId="344"/>
            <ac:picMk id="31" creationId="{FB6EB7DE-70A6-4ADB-82F4-CA159139D583}"/>
          </ac:picMkLst>
        </pc:picChg>
        <pc:picChg chg="add del mod">
          <ac:chgData name="Christos Dalamagkas" userId="d8fa8ad5d6383732" providerId="LiveId" clId="{52910A26-A522-41E3-A6A3-4E351A68636B}" dt="2021-05-02T21:53:37.770" v="339" actId="1076"/>
          <ac:picMkLst>
            <pc:docMk/>
            <pc:sldMk cId="1562890622" sldId="344"/>
            <ac:picMk id="33" creationId="{11DB2D41-BB4B-4572-B18C-42CCDF478232}"/>
          </ac:picMkLst>
        </pc:picChg>
        <pc:picChg chg="add mod">
          <ac:chgData name="Christos Dalamagkas" userId="d8fa8ad5d6383732" providerId="LiveId" clId="{52910A26-A522-41E3-A6A3-4E351A68636B}" dt="2021-05-10T08:10:03.410" v="992" actId="14100"/>
          <ac:picMkLst>
            <pc:docMk/>
            <pc:sldMk cId="1562890622" sldId="344"/>
            <ac:picMk id="35" creationId="{56D031AB-69DC-4957-96F4-4448C2905B7F}"/>
          </ac:picMkLst>
        </pc:picChg>
        <pc:picChg chg="mod">
          <ac:chgData name="Christos Dalamagkas" userId="d8fa8ad5d6383732" providerId="LiveId" clId="{52910A26-A522-41E3-A6A3-4E351A68636B}" dt="2021-05-02T21:49:49.328" v="295" actId="478"/>
          <ac:picMkLst>
            <pc:docMk/>
            <pc:sldMk cId="1562890622" sldId="344"/>
            <ac:picMk id="1044" creationId="{FA1D3027-ED25-4994-93EB-3CC7453AB8C9}"/>
          </ac:picMkLst>
        </pc:picChg>
        <pc:picChg chg="mod">
          <ac:chgData name="Christos Dalamagkas" userId="d8fa8ad5d6383732" providerId="LiveId" clId="{52910A26-A522-41E3-A6A3-4E351A68636B}" dt="2021-05-02T21:49:49.328" v="295" actId="478"/>
          <ac:picMkLst>
            <pc:docMk/>
            <pc:sldMk cId="1562890622" sldId="344"/>
            <ac:picMk id="1045" creationId="{CCB6B881-48B9-45F4-B254-D08F175691F6}"/>
          </ac:picMkLst>
        </pc:picChg>
        <pc:picChg chg="mod">
          <ac:chgData name="Christos Dalamagkas" userId="d8fa8ad5d6383732" providerId="LiveId" clId="{52910A26-A522-41E3-A6A3-4E351A68636B}" dt="2021-05-02T21:49:49.328" v="295" actId="478"/>
          <ac:picMkLst>
            <pc:docMk/>
            <pc:sldMk cId="1562890622" sldId="344"/>
            <ac:picMk id="1046" creationId="{122267E3-1BB5-4498-91DA-53D9E0F2504D}"/>
          </ac:picMkLst>
        </pc:picChg>
        <pc:picChg chg="mod">
          <ac:chgData name="Christos Dalamagkas" userId="d8fa8ad5d6383732" providerId="LiveId" clId="{52910A26-A522-41E3-A6A3-4E351A68636B}" dt="2021-05-02T21:49:49.328" v="295" actId="478"/>
          <ac:picMkLst>
            <pc:docMk/>
            <pc:sldMk cId="1562890622" sldId="344"/>
            <ac:picMk id="1047" creationId="{B72D8580-3AEA-433B-B2BD-D62266CAC9D8}"/>
          </ac:picMkLst>
        </pc:picChg>
      </pc:sldChg>
      <pc:sldChg chg="modSp new mod">
        <pc:chgData name="Christos Dalamagkas" userId="d8fa8ad5d6383732" providerId="LiveId" clId="{52910A26-A522-41E3-A6A3-4E351A68636B}" dt="2021-05-10T12:30:28.808" v="5660" actId="113"/>
        <pc:sldMkLst>
          <pc:docMk/>
          <pc:sldMk cId="578107458" sldId="345"/>
        </pc:sldMkLst>
        <pc:spChg chg="mod">
          <ac:chgData name="Christos Dalamagkas" userId="d8fa8ad5d6383732" providerId="LiveId" clId="{52910A26-A522-41E3-A6A3-4E351A68636B}" dt="2021-05-02T22:07:05.337" v="359" actId="20577"/>
          <ac:spMkLst>
            <pc:docMk/>
            <pc:sldMk cId="578107458" sldId="345"/>
            <ac:spMk id="2" creationId="{E73872FF-5037-4391-BD29-D0150C6831E7}"/>
          </ac:spMkLst>
        </pc:spChg>
        <pc:spChg chg="mod">
          <ac:chgData name="Christos Dalamagkas" userId="d8fa8ad5d6383732" providerId="LiveId" clId="{52910A26-A522-41E3-A6A3-4E351A68636B}" dt="2021-05-10T12:30:28.808" v="5660" actId="113"/>
          <ac:spMkLst>
            <pc:docMk/>
            <pc:sldMk cId="578107458" sldId="345"/>
            <ac:spMk id="3" creationId="{A09BAF37-2093-4843-8471-644468668754}"/>
          </ac:spMkLst>
        </pc:spChg>
      </pc:sldChg>
      <pc:sldChg chg="modSp add del mod">
        <pc:chgData name="Christos Dalamagkas" userId="d8fa8ad5d6383732" providerId="LiveId" clId="{52910A26-A522-41E3-A6A3-4E351A68636B}" dt="2021-05-11T14:33:22.567" v="9182" actId="947"/>
        <pc:sldMkLst>
          <pc:docMk/>
          <pc:sldMk cId="1082923291" sldId="346"/>
        </pc:sldMkLst>
        <pc:spChg chg="mod">
          <ac:chgData name="Christos Dalamagkas" userId="d8fa8ad5d6383732" providerId="LiveId" clId="{52910A26-A522-41E3-A6A3-4E351A68636B}" dt="2021-05-11T14:33:22.567" v="9182" actId="947"/>
          <ac:spMkLst>
            <pc:docMk/>
            <pc:sldMk cId="1082923291" sldId="346"/>
            <ac:spMk id="2" creationId="{13468EBD-F232-45F1-8551-94BB234CF47C}"/>
          </ac:spMkLst>
        </pc:spChg>
        <pc:spChg chg="mod">
          <ac:chgData name="Christos Dalamagkas" userId="d8fa8ad5d6383732" providerId="LiveId" clId="{52910A26-A522-41E3-A6A3-4E351A68636B}" dt="2021-05-10T08:49:57.647" v="1973" actId="20577"/>
          <ac:spMkLst>
            <pc:docMk/>
            <pc:sldMk cId="1082923291" sldId="346"/>
            <ac:spMk id="3" creationId="{82509E55-4E74-4061-B0BE-4284FB7040C5}"/>
          </ac:spMkLst>
        </pc:spChg>
        <pc:picChg chg="mod">
          <ac:chgData name="Christos Dalamagkas" userId="d8fa8ad5d6383732" providerId="LiveId" clId="{52910A26-A522-41E3-A6A3-4E351A68636B}" dt="2021-05-10T08:27:53.822" v="1232" actId="14100"/>
          <ac:picMkLst>
            <pc:docMk/>
            <pc:sldMk cId="1082923291" sldId="346"/>
            <ac:picMk id="1026" creationId="{9F0B3223-DCB5-414B-A5BA-2A52629BDD94}"/>
          </ac:picMkLst>
        </pc:picChg>
      </pc:sldChg>
      <pc:sldChg chg="addSp">
        <pc:chgData name="Christos Dalamagkas" userId="d8fa8ad5d6383732" providerId="LiveId" clId="{52910A26-A522-41E3-A6A3-4E351A68636B}" dt="2021-05-10T08:27:46.581" v="1228"/>
        <pc:sldMkLst>
          <pc:docMk/>
          <pc:sldMk cId="3864113014" sldId="346"/>
        </pc:sldMkLst>
        <pc:picChg chg="add">
          <ac:chgData name="Christos Dalamagkas" userId="d8fa8ad5d6383732" providerId="LiveId" clId="{52910A26-A522-41E3-A6A3-4E351A68636B}" dt="2021-05-10T08:27:46.581" v="1228"/>
          <ac:picMkLst>
            <pc:docMk/>
            <pc:sldMk cId="3864113014" sldId="346"/>
            <ac:picMk id="1026" creationId="{9F0B3223-DCB5-414B-A5BA-2A52629BDD94}"/>
          </ac:picMkLst>
        </pc:picChg>
      </pc:sldChg>
      <pc:sldChg chg="delSp modSp add del mod">
        <pc:chgData name="Christos Dalamagkas" userId="d8fa8ad5d6383732" providerId="LiveId" clId="{52910A26-A522-41E3-A6A3-4E351A68636B}" dt="2021-05-11T14:33:31.030" v="9184" actId="20577"/>
        <pc:sldMkLst>
          <pc:docMk/>
          <pc:sldMk cId="2109026326" sldId="347"/>
        </pc:sldMkLst>
        <pc:spChg chg="mod">
          <ac:chgData name="Christos Dalamagkas" userId="d8fa8ad5d6383732" providerId="LiveId" clId="{52910A26-A522-41E3-A6A3-4E351A68636B}" dt="2021-05-11T14:33:31.030" v="9184" actId="20577"/>
          <ac:spMkLst>
            <pc:docMk/>
            <pc:sldMk cId="2109026326" sldId="347"/>
            <ac:spMk id="2" creationId="{13468EBD-F232-45F1-8551-94BB234CF47C}"/>
          </ac:spMkLst>
        </pc:spChg>
        <pc:spChg chg="mod">
          <ac:chgData name="Christos Dalamagkas" userId="d8fa8ad5d6383732" providerId="LiveId" clId="{52910A26-A522-41E3-A6A3-4E351A68636B}" dt="2021-05-10T08:54:23.588" v="2085" actId="20577"/>
          <ac:spMkLst>
            <pc:docMk/>
            <pc:sldMk cId="2109026326" sldId="347"/>
            <ac:spMk id="3" creationId="{82509E55-4E74-4061-B0BE-4284FB7040C5}"/>
          </ac:spMkLst>
        </pc:spChg>
        <pc:picChg chg="del">
          <ac:chgData name="Christos Dalamagkas" userId="d8fa8ad5d6383732" providerId="LiveId" clId="{52910A26-A522-41E3-A6A3-4E351A68636B}" dt="2021-05-10T08:37:44.841" v="1707" actId="478"/>
          <ac:picMkLst>
            <pc:docMk/>
            <pc:sldMk cId="2109026326" sldId="347"/>
            <ac:picMk id="1026" creationId="{9F0B3223-DCB5-414B-A5BA-2A52629BDD94}"/>
          </ac:picMkLst>
        </pc:picChg>
        <pc:picChg chg="mod">
          <ac:chgData name="Christos Dalamagkas" userId="d8fa8ad5d6383732" providerId="LiveId" clId="{52910A26-A522-41E3-A6A3-4E351A68636B}" dt="2021-05-10T08:38:05.190" v="1716" actId="1076"/>
          <ac:picMkLst>
            <pc:docMk/>
            <pc:sldMk cId="2109026326" sldId="347"/>
            <ac:picMk id="2050" creationId="{116C3972-7FAE-4982-88B6-9B27214B1ADD}"/>
          </ac:picMkLst>
        </pc:picChg>
      </pc:sldChg>
      <pc:sldChg chg="addSp">
        <pc:chgData name="Christos Dalamagkas" userId="d8fa8ad5d6383732" providerId="LiveId" clId="{52910A26-A522-41E3-A6A3-4E351A68636B}" dt="2021-05-10T08:37:46.724" v="1708"/>
        <pc:sldMkLst>
          <pc:docMk/>
          <pc:sldMk cId="2570537278" sldId="347"/>
        </pc:sldMkLst>
        <pc:picChg chg="add">
          <ac:chgData name="Christos Dalamagkas" userId="d8fa8ad5d6383732" providerId="LiveId" clId="{52910A26-A522-41E3-A6A3-4E351A68636B}" dt="2021-05-10T08:37:46.724" v="1708"/>
          <ac:picMkLst>
            <pc:docMk/>
            <pc:sldMk cId="2570537278" sldId="347"/>
            <ac:picMk id="2050" creationId="{116C3972-7FAE-4982-88B6-9B27214B1ADD}"/>
          </ac:picMkLst>
        </pc:picChg>
      </pc:sldChg>
      <pc:sldChg chg="addSp modSp new add del mod">
        <pc:chgData name="Christos Dalamagkas" userId="d8fa8ad5d6383732" providerId="LiveId" clId="{52910A26-A522-41E3-A6A3-4E351A68636B}" dt="2021-05-10T09:39:07.058" v="4345" actId="1076"/>
        <pc:sldMkLst>
          <pc:docMk/>
          <pc:sldMk cId="1496599070" sldId="348"/>
        </pc:sldMkLst>
        <pc:spChg chg="mod">
          <ac:chgData name="Christos Dalamagkas" userId="d8fa8ad5d6383732" providerId="LiveId" clId="{52910A26-A522-41E3-A6A3-4E351A68636B}" dt="2021-05-10T08:54:44.573" v="2098" actId="20577"/>
          <ac:spMkLst>
            <pc:docMk/>
            <pc:sldMk cId="1496599070" sldId="348"/>
            <ac:spMk id="2" creationId="{FF06283E-4F3A-4FC4-A935-4DAC388BFC6F}"/>
          </ac:spMkLst>
        </pc:spChg>
        <pc:spChg chg="mod">
          <ac:chgData name="Christos Dalamagkas" userId="d8fa8ad5d6383732" providerId="LiveId" clId="{52910A26-A522-41E3-A6A3-4E351A68636B}" dt="2021-05-10T09:24:19.856" v="3288" actId="20577"/>
          <ac:spMkLst>
            <pc:docMk/>
            <pc:sldMk cId="1496599070" sldId="348"/>
            <ac:spMk id="3" creationId="{EF5CE7F9-3220-42B0-BB1F-72D586DC8C24}"/>
          </ac:spMkLst>
        </pc:spChg>
        <pc:spChg chg="add mod">
          <ac:chgData name="Christos Dalamagkas" userId="d8fa8ad5d6383732" providerId="LiveId" clId="{52910A26-A522-41E3-A6A3-4E351A68636B}" dt="2021-05-10T09:04:57.473" v="2453" actId="1076"/>
          <ac:spMkLst>
            <pc:docMk/>
            <pc:sldMk cId="1496599070" sldId="348"/>
            <ac:spMk id="6" creationId="{6964A729-8F6D-485A-8D2B-8ED7106EAD48}"/>
          </ac:spMkLst>
        </pc:spChg>
        <pc:spChg chg="add mod">
          <ac:chgData name="Christos Dalamagkas" userId="d8fa8ad5d6383732" providerId="LiveId" clId="{52910A26-A522-41E3-A6A3-4E351A68636B}" dt="2021-05-10T09:23:59.855" v="3278" actId="1036"/>
          <ac:spMkLst>
            <pc:docMk/>
            <pc:sldMk cId="1496599070" sldId="348"/>
            <ac:spMk id="7" creationId="{3508B020-CA93-4552-BE8C-F8EEE55277C0}"/>
          </ac:spMkLst>
        </pc:spChg>
        <pc:spChg chg="add mod">
          <ac:chgData name="Christos Dalamagkas" userId="d8fa8ad5d6383732" providerId="LiveId" clId="{52910A26-A522-41E3-A6A3-4E351A68636B}" dt="2021-05-10T09:39:07.058" v="4345" actId="1076"/>
          <ac:spMkLst>
            <pc:docMk/>
            <pc:sldMk cId="1496599070" sldId="348"/>
            <ac:spMk id="8" creationId="{C3C3FF07-F148-486E-9528-C13A30CB0302}"/>
          </ac:spMkLst>
        </pc:spChg>
        <pc:picChg chg="mod">
          <ac:chgData name="Christos Dalamagkas" userId="d8fa8ad5d6383732" providerId="LiveId" clId="{52910A26-A522-41E3-A6A3-4E351A68636B}" dt="2021-05-10T09:24:05.263" v="3279" actId="1076"/>
          <ac:picMkLst>
            <pc:docMk/>
            <pc:sldMk cId="1496599070" sldId="348"/>
            <ac:picMk id="3074" creationId="{7E2EA09D-500F-4266-B41E-342FCE942E22}"/>
          </ac:picMkLst>
        </pc:picChg>
      </pc:sldChg>
      <pc:sldChg chg="addSp">
        <pc:chgData name="Christos Dalamagkas" userId="d8fa8ad5d6383732" providerId="LiveId" clId="{52910A26-A522-41E3-A6A3-4E351A68636B}" dt="2021-05-10T09:02:21.877" v="2386"/>
        <pc:sldMkLst>
          <pc:docMk/>
          <pc:sldMk cId="3324035705" sldId="348"/>
        </pc:sldMkLst>
        <pc:picChg chg="add">
          <ac:chgData name="Christos Dalamagkas" userId="d8fa8ad5d6383732" providerId="LiveId" clId="{52910A26-A522-41E3-A6A3-4E351A68636B}" dt="2021-05-10T09:02:21.877" v="2386"/>
          <ac:picMkLst>
            <pc:docMk/>
            <pc:sldMk cId="3324035705" sldId="348"/>
            <ac:picMk id="3074" creationId="{7E2EA09D-500F-4266-B41E-342FCE942E22}"/>
          </ac:picMkLst>
        </pc:picChg>
      </pc:sldChg>
      <pc:sldChg chg="addSp">
        <pc:chgData name="Christos Dalamagkas" userId="d8fa8ad5d6383732" providerId="LiveId" clId="{52910A26-A522-41E3-A6A3-4E351A68636B}" dt="2021-05-10T09:08:11.928" v="2645"/>
        <pc:sldMkLst>
          <pc:docMk/>
          <pc:sldMk cId="11836542" sldId="349"/>
        </pc:sldMkLst>
        <pc:picChg chg="add">
          <ac:chgData name="Christos Dalamagkas" userId="d8fa8ad5d6383732" providerId="LiveId" clId="{52910A26-A522-41E3-A6A3-4E351A68636B}" dt="2021-05-10T09:08:11.928" v="2645"/>
          <ac:picMkLst>
            <pc:docMk/>
            <pc:sldMk cId="11836542" sldId="349"/>
            <ac:picMk id="4098" creationId="{5610B1D9-64F7-4753-905C-8CA5B2D9CD4E}"/>
          </ac:picMkLst>
        </pc:picChg>
      </pc:sldChg>
      <pc:sldChg chg="addSp">
        <pc:chgData name="Christos Dalamagkas" userId="d8fa8ad5d6383732" providerId="LiveId" clId="{52910A26-A522-41E3-A6A3-4E351A68636B}" dt="2021-05-10T09:18:12.780" v="2828"/>
        <pc:sldMkLst>
          <pc:docMk/>
          <pc:sldMk cId="1157718423" sldId="349"/>
        </pc:sldMkLst>
        <pc:picChg chg="add">
          <ac:chgData name="Christos Dalamagkas" userId="d8fa8ad5d6383732" providerId="LiveId" clId="{52910A26-A522-41E3-A6A3-4E351A68636B}" dt="2021-05-10T09:18:12.780" v="2828"/>
          <ac:picMkLst>
            <pc:docMk/>
            <pc:sldMk cId="1157718423" sldId="349"/>
            <ac:picMk id="5122" creationId="{5EBCB0B0-2202-4A9B-9E37-856749A6205A}"/>
          </ac:picMkLst>
        </pc:picChg>
      </pc:sldChg>
      <pc:sldChg chg="addSp delSp modSp new add del mod setBg">
        <pc:chgData name="Christos Dalamagkas" userId="d8fa8ad5d6383732" providerId="LiveId" clId="{52910A26-A522-41E3-A6A3-4E351A68636B}" dt="2021-05-10T09:38:48.362" v="4320" actId="1076"/>
        <pc:sldMkLst>
          <pc:docMk/>
          <pc:sldMk cId="3446491499" sldId="349"/>
        </pc:sldMkLst>
        <pc:spChg chg="mod">
          <ac:chgData name="Christos Dalamagkas" userId="d8fa8ad5d6383732" providerId="LiveId" clId="{52910A26-A522-41E3-A6A3-4E351A68636B}" dt="2021-05-10T09:20:29.805" v="3110" actId="26606"/>
          <ac:spMkLst>
            <pc:docMk/>
            <pc:sldMk cId="3446491499" sldId="349"/>
            <ac:spMk id="2" creationId="{1F2C4062-20E0-43D3-A26C-2491A98836DB}"/>
          </ac:spMkLst>
        </pc:spChg>
        <pc:spChg chg="mod">
          <ac:chgData name="Christos Dalamagkas" userId="d8fa8ad5d6383732" providerId="LiveId" clId="{52910A26-A522-41E3-A6A3-4E351A68636B}" dt="2021-05-10T09:20:44.676" v="3118" actId="403"/>
          <ac:spMkLst>
            <pc:docMk/>
            <pc:sldMk cId="3446491499" sldId="349"/>
            <ac:spMk id="3" creationId="{80DDB087-ADDA-4A43-96CC-B21279A290C0}"/>
          </ac:spMkLst>
        </pc:spChg>
        <pc:spChg chg="mod ord">
          <ac:chgData name="Christos Dalamagkas" userId="d8fa8ad5d6383732" providerId="LiveId" clId="{52910A26-A522-41E3-A6A3-4E351A68636B}" dt="2021-05-10T09:20:29.805" v="3110" actId="26606"/>
          <ac:spMkLst>
            <pc:docMk/>
            <pc:sldMk cId="3446491499" sldId="349"/>
            <ac:spMk id="4" creationId="{C03103B5-7EF0-4112-B0FA-BDF8C9785CBB}"/>
          </ac:spMkLst>
        </pc:spChg>
        <pc:spChg chg="add mod">
          <ac:chgData name="Christos Dalamagkas" userId="d8fa8ad5d6383732" providerId="LiveId" clId="{52910A26-A522-41E3-A6A3-4E351A68636B}" dt="2021-05-10T09:38:48.362" v="4320" actId="1076"/>
          <ac:spMkLst>
            <pc:docMk/>
            <pc:sldMk cId="3446491499" sldId="349"/>
            <ac:spMk id="5" creationId="{9D3F67BD-75CC-4AF0-B121-A641039C1DA5}"/>
          </ac:spMkLst>
        </pc:spChg>
        <pc:spChg chg="add del">
          <ac:chgData name="Christos Dalamagkas" userId="d8fa8ad5d6383732" providerId="LiveId" clId="{52910A26-A522-41E3-A6A3-4E351A68636B}" dt="2021-05-10T09:20:29.805" v="3110" actId="26606"/>
          <ac:spMkLst>
            <pc:docMk/>
            <pc:sldMk cId="3446491499" sldId="349"/>
            <ac:spMk id="71" creationId="{311973C2-EB8B-452A-A698-4A252FD3AE28}"/>
          </ac:spMkLst>
        </pc:spChg>
        <pc:spChg chg="add del">
          <ac:chgData name="Christos Dalamagkas" userId="d8fa8ad5d6383732" providerId="LiveId" clId="{52910A26-A522-41E3-A6A3-4E351A68636B}" dt="2021-05-10T09:20:29.805" v="3110" actId="26606"/>
          <ac:spMkLst>
            <pc:docMk/>
            <pc:sldMk cId="3446491499" sldId="349"/>
            <ac:spMk id="73" creationId="{10162E77-11AD-44A7-84EC-40C59EEFBD2E}"/>
          </ac:spMkLst>
        </pc:spChg>
        <pc:spChg chg="add del">
          <ac:chgData name="Christos Dalamagkas" userId="d8fa8ad5d6383732" providerId="LiveId" clId="{52910A26-A522-41E3-A6A3-4E351A68636B}" dt="2021-05-10T09:20:23.955" v="3107" actId="26606"/>
          <ac:spMkLst>
            <pc:docMk/>
            <pc:sldMk cId="3446491499" sldId="349"/>
            <ac:spMk id="199" creationId="{C3F32490-CF6A-459E-BBFE-90557857A1B4}"/>
          </ac:spMkLst>
        </pc:spChg>
        <pc:spChg chg="add del">
          <ac:chgData name="Christos Dalamagkas" userId="d8fa8ad5d6383732" providerId="LiveId" clId="{52910A26-A522-41E3-A6A3-4E351A68636B}" dt="2021-05-10T09:20:23.955" v="3107" actId="26606"/>
          <ac:spMkLst>
            <pc:docMk/>
            <pc:sldMk cId="3446491499" sldId="349"/>
            <ac:spMk id="201" creationId="{3489CAE3-3AE0-4268-81CA-A98516EAD013}"/>
          </ac:spMkLst>
        </pc:spChg>
        <pc:spChg chg="add del">
          <ac:chgData name="Christos Dalamagkas" userId="d8fa8ad5d6383732" providerId="LiveId" clId="{52910A26-A522-41E3-A6A3-4E351A68636B}" dt="2021-05-10T09:20:23.955" v="3107" actId="26606"/>
          <ac:spMkLst>
            <pc:docMk/>
            <pc:sldMk cId="3446491499" sldId="349"/>
            <ac:spMk id="203" creationId="{852BC338-7802-42D3-85C9-B665508F4282}"/>
          </ac:spMkLst>
        </pc:spChg>
        <pc:spChg chg="add del">
          <ac:chgData name="Christos Dalamagkas" userId="d8fa8ad5d6383732" providerId="LiveId" clId="{52910A26-A522-41E3-A6A3-4E351A68636B}" dt="2021-05-10T09:20:23.955" v="3107" actId="26606"/>
          <ac:spMkLst>
            <pc:docMk/>
            <pc:sldMk cId="3446491499" sldId="349"/>
            <ac:spMk id="205" creationId="{FC2AD4A0-4FAA-4F52-A315-4224B27BE052}"/>
          </ac:spMkLst>
        </pc:spChg>
        <pc:spChg chg="add del">
          <ac:chgData name="Christos Dalamagkas" userId="d8fa8ad5d6383732" providerId="LiveId" clId="{52910A26-A522-41E3-A6A3-4E351A68636B}" dt="2021-05-10T09:20:23.955" v="3107" actId="26606"/>
          <ac:spMkLst>
            <pc:docMk/>
            <pc:sldMk cId="3446491499" sldId="349"/>
            <ac:spMk id="209" creationId="{8A4EEE51-0307-4CE8-813E-AE3BCEBA2442}"/>
          </ac:spMkLst>
        </pc:spChg>
        <pc:spChg chg="add del">
          <ac:chgData name="Christos Dalamagkas" userId="d8fa8ad5d6383732" providerId="LiveId" clId="{52910A26-A522-41E3-A6A3-4E351A68636B}" dt="2021-05-10T09:20:23.955" v="3107" actId="26606"/>
          <ac:spMkLst>
            <pc:docMk/>
            <pc:sldMk cId="3446491499" sldId="349"/>
            <ac:spMk id="211" creationId="{E9D9FBD3-6E57-4B12-A90A-386ED8F084F0}"/>
          </ac:spMkLst>
        </pc:spChg>
        <pc:spChg chg="add del">
          <ac:chgData name="Christos Dalamagkas" userId="d8fa8ad5d6383732" providerId="LiveId" clId="{52910A26-A522-41E3-A6A3-4E351A68636B}" dt="2021-05-10T09:20:23.955" v="3107" actId="26606"/>
          <ac:spMkLst>
            <pc:docMk/>
            <pc:sldMk cId="3446491499" sldId="349"/>
            <ac:spMk id="213" creationId="{25621158-452E-4C14-8946-B331F0D1C38F}"/>
          </ac:spMkLst>
        </pc:spChg>
        <pc:spChg chg="add del">
          <ac:chgData name="Christos Dalamagkas" userId="d8fa8ad5d6383732" providerId="LiveId" clId="{52910A26-A522-41E3-A6A3-4E351A68636B}" dt="2021-05-10T09:20:23.955" v="3107" actId="26606"/>
          <ac:spMkLst>
            <pc:docMk/>
            <pc:sldMk cId="3446491499" sldId="349"/>
            <ac:spMk id="215" creationId="{055BE0DD-04F0-42E3-9EDE-2129B4A55CF4}"/>
          </ac:spMkLst>
        </pc:spChg>
        <pc:spChg chg="add del">
          <ac:chgData name="Christos Dalamagkas" userId="d8fa8ad5d6383732" providerId="LiveId" clId="{52910A26-A522-41E3-A6A3-4E351A68636B}" dt="2021-05-10T09:20:29.797" v="3109" actId="26606"/>
          <ac:spMkLst>
            <pc:docMk/>
            <pc:sldMk cId="3446491499" sldId="349"/>
            <ac:spMk id="5124" creationId="{90F35747-2822-4D06-BE10-CD33AC6B09C1}"/>
          </ac:spMkLst>
        </pc:spChg>
        <pc:spChg chg="add del">
          <ac:chgData name="Christos Dalamagkas" userId="d8fa8ad5d6383732" providerId="LiveId" clId="{52910A26-A522-41E3-A6A3-4E351A68636B}" dt="2021-05-10T09:20:29.797" v="3109" actId="26606"/>
          <ac:spMkLst>
            <pc:docMk/>
            <pc:sldMk cId="3446491499" sldId="349"/>
            <ac:spMk id="5125" creationId="{CC2C4466-5B1B-4361-B9D9-39ED9A8A3481}"/>
          </ac:spMkLst>
        </pc:spChg>
        <pc:spChg chg="add del">
          <ac:chgData name="Christos Dalamagkas" userId="d8fa8ad5d6383732" providerId="LiveId" clId="{52910A26-A522-41E3-A6A3-4E351A68636B}" dt="2021-05-10T09:20:29.797" v="3109" actId="26606"/>
          <ac:spMkLst>
            <pc:docMk/>
            <pc:sldMk cId="3446491499" sldId="349"/>
            <ac:spMk id="5126" creationId="{FD745DAE-5A8A-44FA-937C-CD65CF7AE696}"/>
          </ac:spMkLst>
        </pc:spChg>
        <pc:spChg chg="add del">
          <ac:chgData name="Christos Dalamagkas" userId="d8fa8ad5d6383732" providerId="LiveId" clId="{52910A26-A522-41E3-A6A3-4E351A68636B}" dt="2021-05-10T09:20:29.797" v="3109" actId="26606"/>
          <ac:spMkLst>
            <pc:docMk/>
            <pc:sldMk cId="3446491499" sldId="349"/>
            <ac:spMk id="5127" creationId="{67696AA1-B1DD-4C75-9AC1-69EE9F65FF96}"/>
          </ac:spMkLst>
        </pc:spChg>
        <pc:spChg chg="add">
          <ac:chgData name="Christos Dalamagkas" userId="d8fa8ad5d6383732" providerId="LiveId" clId="{52910A26-A522-41E3-A6A3-4E351A68636B}" dt="2021-05-10T09:20:29.805" v="3110" actId="26606"/>
          <ac:spMkLst>
            <pc:docMk/>
            <pc:sldMk cId="3446491499" sldId="349"/>
            <ac:spMk id="5129" creationId="{73B90B8B-F76B-4130-8370-38033EEACB93}"/>
          </ac:spMkLst>
        </pc:spChg>
        <pc:spChg chg="add">
          <ac:chgData name="Christos Dalamagkas" userId="d8fa8ad5d6383732" providerId="LiveId" clId="{52910A26-A522-41E3-A6A3-4E351A68636B}" dt="2021-05-10T09:20:29.805" v="3110" actId="26606"/>
          <ac:spMkLst>
            <pc:docMk/>
            <pc:sldMk cId="3446491499" sldId="349"/>
            <ac:spMk id="5131" creationId="{91C67939-3FD0-4B45-8AA4-9FE55C7EE127}"/>
          </ac:spMkLst>
        </pc:spChg>
        <pc:spChg chg="add">
          <ac:chgData name="Christos Dalamagkas" userId="d8fa8ad5d6383732" providerId="LiveId" clId="{52910A26-A522-41E3-A6A3-4E351A68636B}" dt="2021-05-10T09:20:29.805" v="3110" actId="26606"/>
          <ac:spMkLst>
            <pc:docMk/>
            <pc:sldMk cId="3446491499" sldId="349"/>
            <ac:spMk id="5132" creationId="{0981A96A-A87C-4F87-845A-3B0A6529F543}"/>
          </ac:spMkLst>
        </pc:spChg>
        <pc:graphicFrameChg chg="add del mod">
          <ac:chgData name="Christos Dalamagkas" userId="d8fa8ad5d6383732" providerId="LiveId" clId="{52910A26-A522-41E3-A6A3-4E351A68636B}" dt="2021-05-10T09:16:30.683" v="2823" actId="478"/>
          <ac:graphicFrameMkLst>
            <pc:docMk/>
            <pc:sldMk cId="3446491499" sldId="349"/>
            <ac:graphicFrameMk id="5" creationId="{69DD3476-F5DF-43B8-BEFB-3E28AF09CC7E}"/>
          </ac:graphicFrameMkLst>
        </pc:graphicFrameChg>
        <pc:picChg chg="add del mod">
          <ac:chgData name="Christos Dalamagkas" userId="d8fa8ad5d6383732" providerId="LiveId" clId="{52910A26-A522-41E3-A6A3-4E351A68636B}" dt="2021-05-10T09:16:47.015" v="2825" actId="21"/>
          <ac:picMkLst>
            <pc:docMk/>
            <pc:sldMk cId="3446491499" sldId="349"/>
            <ac:picMk id="7" creationId="{62AECB53-1539-42B4-9AE9-B523709D0074}"/>
          </ac:picMkLst>
        </pc:picChg>
        <pc:picChg chg="mod ord">
          <ac:chgData name="Christos Dalamagkas" userId="d8fa8ad5d6383732" providerId="LiveId" clId="{52910A26-A522-41E3-A6A3-4E351A68636B}" dt="2021-05-10T09:20:29.805" v="3110" actId="26606"/>
          <ac:picMkLst>
            <pc:docMk/>
            <pc:sldMk cId="3446491499" sldId="349"/>
            <ac:picMk id="4098" creationId="{5610B1D9-64F7-4753-905C-8CA5B2D9CD4E}"/>
          </ac:picMkLst>
        </pc:picChg>
        <pc:picChg chg="mod ord">
          <ac:chgData name="Christos Dalamagkas" userId="d8fa8ad5d6383732" providerId="LiveId" clId="{52910A26-A522-41E3-A6A3-4E351A68636B}" dt="2021-05-10T09:20:29.805" v="3110" actId="26606"/>
          <ac:picMkLst>
            <pc:docMk/>
            <pc:sldMk cId="3446491499" sldId="349"/>
            <ac:picMk id="5122" creationId="{5EBCB0B0-2202-4A9B-9E37-856749A6205A}"/>
          </ac:picMkLst>
        </pc:picChg>
        <pc:cxnChg chg="add del">
          <ac:chgData name="Christos Dalamagkas" userId="d8fa8ad5d6383732" providerId="LiveId" clId="{52910A26-A522-41E3-A6A3-4E351A68636B}" dt="2021-05-10T09:20:29.805" v="3110" actId="26606"/>
          <ac:cxnSpMkLst>
            <pc:docMk/>
            <pc:sldMk cId="3446491499" sldId="349"/>
            <ac:cxnSpMk id="75" creationId="{5AB158E9-1B40-4CD6-95F0-95CA11DF7B7A}"/>
          </ac:cxnSpMkLst>
        </pc:cxnChg>
        <pc:cxnChg chg="add del">
          <ac:chgData name="Christos Dalamagkas" userId="d8fa8ad5d6383732" providerId="LiveId" clId="{52910A26-A522-41E3-A6A3-4E351A68636B}" dt="2021-05-10T09:20:23.955" v="3107" actId="26606"/>
          <ac:cxnSpMkLst>
            <pc:docMk/>
            <pc:sldMk cId="3446491499" sldId="349"/>
            <ac:cxnSpMk id="207" creationId="{373C1DFC-81C5-498E-9907-7AAE6F0416B1}"/>
          </ac:cxnSpMkLst>
        </pc:cxnChg>
        <pc:cxnChg chg="add">
          <ac:chgData name="Christos Dalamagkas" userId="d8fa8ad5d6383732" providerId="LiveId" clId="{52910A26-A522-41E3-A6A3-4E351A68636B}" dt="2021-05-10T09:20:29.805" v="3110" actId="26606"/>
          <ac:cxnSpMkLst>
            <pc:docMk/>
            <pc:sldMk cId="3446491499" sldId="349"/>
            <ac:cxnSpMk id="5130" creationId="{C2D93264-3FF9-4175-A7FA-F927F0F77AA0}"/>
          </ac:cxnSpMkLst>
        </pc:cxnChg>
      </pc:sldChg>
      <pc:sldChg chg="addSp delSp modSp new add del mod setBg">
        <pc:chgData name="Christos Dalamagkas" userId="d8fa8ad5d6383732" providerId="LiveId" clId="{52910A26-A522-41E3-A6A3-4E351A68636B}" dt="2021-05-10T09:33:52.356" v="3856" actId="20577"/>
        <pc:sldMkLst>
          <pc:docMk/>
          <pc:sldMk cId="3133587150" sldId="350"/>
        </pc:sldMkLst>
        <pc:spChg chg="mod">
          <ac:chgData name="Christos Dalamagkas" userId="d8fa8ad5d6383732" providerId="LiveId" clId="{52910A26-A522-41E3-A6A3-4E351A68636B}" dt="2021-05-10T09:22:08.420" v="3146" actId="20577"/>
          <ac:spMkLst>
            <pc:docMk/>
            <pc:sldMk cId="3133587150" sldId="350"/>
            <ac:spMk id="2" creationId="{8A030CD6-06DE-4CF2-97B2-680021D38CF5}"/>
          </ac:spMkLst>
        </pc:spChg>
        <pc:spChg chg="del">
          <ac:chgData name="Christos Dalamagkas" userId="d8fa8ad5d6383732" providerId="LiveId" clId="{52910A26-A522-41E3-A6A3-4E351A68636B}" dt="2021-05-10T09:16:51.026" v="2827"/>
          <ac:spMkLst>
            <pc:docMk/>
            <pc:sldMk cId="3133587150" sldId="350"/>
            <ac:spMk id="3" creationId="{DA765A1E-4D7B-4FDB-8141-9CCC3C4DEBE0}"/>
          </ac:spMkLst>
        </pc:spChg>
        <pc:spChg chg="mod ord">
          <ac:chgData name="Christos Dalamagkas" userId="d8fa8ad5d6383732" providerId="LiveId" clId="{52910A26-A522-41E3-A6A3-4E351A68636B}" dt="2021-05-10T09:21:23.678" v="3123" actId="26606"/>
          <ac:spMkLst>
            <pc:docMk/>
            <pc:sldMk cId="3133587150" sldId="350"/>
            <ac:spMk id="4" creationId="{7870EED8-D019-4F3E-99E4-B7AC3EA3CAEB}"/>
          </ac:spMkLst>
        </pc:spChg>
        <pc:spChg chg="add mod">
          <ac:chgData name="Christos Dalamagkas" userId="d8fa8ad5d6383732" providerId="LiveId" clId="{52910A26-A522-41E3-A6A3-4E351A68636B}" dt="2021-05-10T09:33:52.356" v="3856" actId="20577"/>
          <ac:spMkLst>
            <pc:docMk/>
            <pc:sldMk cId="3133587150" sldId="350"/>
            <ac:spMk id="6" creationId="{9BB07327-E2CA-4A87-94C8-E92A11DA8E9F}"/>
          </ac:spMkLst>
        </pc:spChg>
        <pc:spChg chg="add">
          <ac:chgData name="Christos Dalamagkas" userId="d8fa8ad5d6383732" providerId="LiveId" clId="{52910A26-A522-41E3-A6A3-4E351A68636B}" dt="2021-05-10T09:21:23.678" v="3123" actId="26606"/>
          <ac:spMkLst>
            <pc:docMk/>
            <pc:sldMk cId="3133587150" sldId="350"/>
            <ac:spMk id="71" creationId="{5CF81D86-BDBA-477C-B7DD-8D359BB9965B}"/>
          </ac:spMkLst>
        </pc:spChg>
        <pc:spChg chg="add">
          <ac:chgData name="Christos Dalamagkas" userId="d8fa8ad5d6383732" providerId="LiveId" clId="{52910A26-A522-41E3-A6A3-4E351A68636B}" dt="2021-05-10T09:21:23.678" v="3123" actId="26606"/>
          <ac:spMkLst>
            <pc:docMk/>
            <pc:sldMk cId="3133587150" sldId="350"/>
            <ac:spMk id="75" creationId="{88AA064E-5F6E-4024-BC28-EDDC3DFC70E1}"/>
          </ac:spMkLst>
        </pc:spChg>
        <pc:spChg chg="add">
          <ac:chgData name="Christos Dalamagkas" userId="d8fa8ad5d6383732" providerId="LiveId" clId="{52910A26-A522-41E3-A6A3-4E351A68636B}" dt="2021-05-10T09:21:23.678" v="3123" actId="26606"/>
          <ac:spMkLst>
            <pc:docMk/>
            <pc:sldMk cId="3133587150" sldId="350"/>
            <ac:spMk id="77" creationId="{03B29638-4838-4B9B-B9DB-96E542BAF3E6}"/>
          </ac:spMkLst>
        </pc:spChg>
        <pc:picChg chg="add del mod">
          <ac:chgData name="Christos Dalamagkas" userId="d8fa8ad5d6383732" providerId="LiveId" clId="{52910A26-A522-41E3-A6A3-4E351A68636B}" dt="2021-05-10T09:21:16.090" v="3121" actId="478"/>
          <ac:picMkLst>
            <pc:docMk/>
            <pc:sldMk cId="3133587150" sldId="350"/>
            <ac:picMk id="5" creationId="{4C8F839D-E09C-46D2-973A-A4AC03A1BF23}"/>
          </ac:picMkLst>
        </pc:picChg>
        <pc:picChg chg="mod">
          <ac:chgData name="Christos Dalamagkas" userId="d8fa8ad5d6383732" providerId="LiveId" clId="{52910A26-A522-41E3-A6A3-4E351A68636B}" dt="2021-05-10T09:21:32.241" v="3125" actId="14100"/>
          <ac:picMkLst>
            <pc:docMk/>
            <pc:sldMk cId="3133587150" sldId="350"/>
            <ac:picMk id="6146" creationId="{BC4A92B0-8A76-408E-AAAD-7E036116990D}"/>
          </ac:picMkLst>
        </pc:picChg>
        <pc:cxnChg chg="add">
          <ac:chgData name="Christos Dalamagkas" userId="d8fa8ad5d6383732" providerId="LiveId" clId="{52910A26-A522-41E3-A6A3-4E351A68636B}" dt="2021-05-10T09:21:23.678" v="3123" actId="26606"/>
          <ac:cxnSpMkLst>
            <pc:docMk/>
            <pc:sldMk cId="3133587150" sldId="350"/>
            <ac:cxnSpMk id="73" creationId="{C65F3E9C-EF11-4F8F-A621-399C7A3E6401}"/>
          </ac:cxnSpMkLst>
        </pc:cxnChg>
      </pc:sldChg>
      <pc:sldChg chg="addSp">
        <pc:chgData name="Christos Dalamagkas" userId="d8fa8ad5d6383732" providerId="LiveId" clId="{52910A26-A522-41E3-A6A3-4E351A68636B}" dt="2021-05-10T09:21:14.060" v="3119"/>
        <pc:sldMkLst>
          <pc:docMk/>
          <pc:sldMk cId="3480538089" sldId="350"/>
        </pc:sldMkLst>
        <pc:picChg chg="add">
          <ac:chgData name="Christos Dalamagkas" userId="d8fa8ad5d6383732" providerId="LiveId" clId="{52910A26-A522-41E3-A6A3-4E351A68636B}" dt="2021-05-10T09:21:14.060" v="3119"/>
          <ac:picMkLst>
            <pc:docMk/>
            <pc:sldMk cId="3480538089" sldId="350"/>
            <ac:picMk id="6146" creationId="{BC4A92B0-8A76-408E-AAAD-7E036116990D}"/>
          </ac:picMkLst>
        </pc:picChg>
      </pc:sldChg>
      <pc:sldChg chg="addSp">
        <pc:chgData name="Christos Dalamagkas" userId="d8fa8ad5d6383732" providerId="LiveId" clId="{52910A26-A522-41E3-A6A3-4E351A68636B}" dt="2021-05-10T09:49:11.580" v="4654"/>
        <pc:sldMkLst>
          <pc:docMk/>
          <pc:sldMk cId="1011716006" sldId="351"/>
        </pc:sldMkLst>
        <pc:picChg chg="add">
          <ac:chgData name="Christos Dalamagkas" userId="d8fa8ad5d6383732" providerId="LiveId" clId="{52910A26-A522-41E3-A6A3-4E351A68636B}" dt="2021-05-10T09:49:11.580" v="4654"/>
          <ac:picMkLst>
            <pc:docMk/>
            <pc:sldMk cId="1011716006" sldId="351"/>
            <ac:picMk id="7170" creationId="{97C1C819-A732-4471-9AD4-7F80F49181E2}"/>
          </ac:picMkLst>
        </pc:picChg>
      </pc:sldChg>
      <pc:sldChg chg="modSp new add del mod">
        <pc:chgData name="Christos Dalamagkas" userId="d8fa8ad5d6383732" providerId="LiveId" clId="{52910A26-A522-41E3-A6A3-4E351A68636B}" dt="2021-05-10T12:43:35.255" v="5941" actId="20577"/>
        <pc:sldMkLst>
          <pc:docMk/>
          <pc:sldMk cId="4070497827" sldId="351"/>
        </pc:sldMkLst>
        <pc:spChg chg="mod">
          <ac:chgData name="Christos Dalamagkas" userId="d8fa8ad5d6383732" providerId="LiveId" clId="{52910A26-A522-41E3-A6A3-4E351A68636B}" dt="2021-05-10T12:43:35.255" v="5941" actId="20577"/>
          <ac:spMkLst>
            <pc:docMk/>
            <pc:sldMk cId="4070497827" sldId="351"/>
            <ac:spMk id="2" creationId="{1EFDCD58-C1D9-497C-AB94-DFDC162806B4}"/>
          </ac:spMkLst>
        </pc:spChg>
        <pc:spChg chg="mod">
          <ac:chgData name="Christos Dalamagkas" userId="d8fa8ad5d6383732" providerId="LiveId" clId="{52910A26-A522-41E3-A6A3-4E351A68636B}" dt="2021-05-10T09:59:39.769" v="5183" actId="20577"/>
          <ac:spMkLst>
            <pc:docMk/>
            <pc:sldMk cId="4070497827" sldId="351"/>
            <ac:spMk id="3" creationId="{8036620A-0721-4D66-BE49-3D2FB6DD933B}"/>
          </ac:spMkLst>
        </pc:spChg>
        <pc:picChg chg="mod">
          <ac:chgData name="Christos Dalamagkas" userId="d8fa8ad5d6383732" providerId="LiveId" clId="{52910A26-A522-41E3-A6A3-4E351A68636B}" dt="2021-05-10T09:49:18.483" v="4657" actId="1076"/>
          <ac:picMkLst>
            <pc:docMk/>
            <pc:sldMk cId="4070497827" sldId="351"/>
            <ac:picMk id="7170" creationId="{97C1C819-A732-4471-9AD4-7F80F49181E2}"/>
          </ac:picMkLst>
        </pc:picChg>
      </pc:sldChg>
      <pc:sldChg chg="modSp new add del mod modShow">
        <pc:chgData name="Christos Dalamagkas" userId="d8fa8ad5d6383732" providerId="LiveId" clId="{52910A26-A522-41E3-A6A3-4E351A68636B}" dt="2021-05-11T15:07:26.184" v="10552" actId="729"/>
        <pc:sldMkLst>
          <pc:docMk/>
          <pc:sldMk cId="1263140146" sldId="352"/>
        </pc:sldMkLst>
        <pc:picChg chg="mod">
          <ac:chgData name="Christos Dalamagkas" userId="d8fa8ad5d6383732" providerId="LiveId" clId="{52910A26-A522-41E3-A6A3-4E351A68636B}" dt="2021-05-10T09:49:59.067" v="4661" actId="1076"/>
          <ac:picMkLst>
            <pc:docMk/>
            <pc:sldMk cId="1263140146" sldId="352"/>
            <ac:picMk id="8194" creationId="{3E4B99DB-0300-4F3B-9FE5-DB96907978F1}"/>
          </ac:picMkLst>
        </pc:picChg>
      </pc:sldChg>
      <pc:sldChg chg="addSp delSp modSp">
        <pc:chgData name="Christos Dalamagkas" userId="d8fa8ad5d6383732" providerId="LiveId" clId="{52910A26-A522-41E3-A6A3-4E351A68636B}" dt="2021-05-10T09:49:56.608" v="4659"/>
        <pc:sldMkLst>
          <pc:docMk/>
          <pc:sldMk cId="4249732367" sldId="352"/>
        </pc:sldMkLst>
        <pc:spChg chg="del">
          <ac:chgData name="Christos Dalamagkas" userId="d8fa8ad5d6383732" providerId="LiveId" clId="{52910A26-A522-41E3-A6A3-4E351A68636B}" dt="2021-05-10T09:49:56.608" v="4659"/>
          <ac:spMkLst>
            <pc:docMk/>
            <pc:sldMk cId="4249732367" sldId="352"/>
            <ac:spMk id="3" creationId="{A3381779-F3D4-4ED3-B7DC-B8CCBB6F42D9}"/>
          </ac:spMkLst>
        </pc:spChg>
        <pc:picChg chg="add mod">
          <ac:chgData name="Christos Dalamagkas" userId="d8fa8ad5d6383732" providerId="LiveId" clId="{52910A26-A522-41E3-A6A3-4E351A68636B}" dt="2021-05-10T09:49:56.608" v="4659"/>
          <ac:picMkLst>
            <pc:docMk/>
            <pc:sldMk cId="4249732367" sldId="352"/>
            <ac:picMk id="8194" creationId="{3E4B99DB-0300-4F3B-9FE5-DB96907978F1}"/>
          </ac:picMkLst>
        </pc:picChg>
      </pc:sldChg>
      <pc:sldChg chg="add del">
        <pc:chgData name="Christos Dalamagkas" userId="d8fa8ad5d6383732" providerId="LiveId" clId="{52910A26-A522-41E3-A6A3-4E351A68636B}" dt="2021-05-10T12:05:52.006" v="5539" actId="47"/>
        <pc:sldMkLst>
          <pc:docMk/>
          <pc:sldMk cId="505546258" sldId="353"/>
        </pc:sldMkLst>
      </pc:sldChg>
      <pc:sldChg chg="addSp delSp modSp new mod setBg">
        <pc:chgData name="Christos Dalamagkas" userId="d8fa8ad5d6383732" providerId="LiveId" clId="{52910A26-A522-41E3-A6A3-4E351A68636B}" dt="2021-05-10T10:02:00.138" v="5221" actId="14100"/>
        <pc:sldMkLst>
          <pc:docMk/>
          <pc:sldMk cId="2661297412" sldId="354"/>
        </pc:sldMkLst>
        <pc:spChg chg="mod">
          <ac:chgData name="Christos Dalamagkas" userId="d8fa8ad5d6383732" providerId="LiveId" clId="{52910A26-A522-41E3-A6A3-4E351A68636B}" dt="2021-05-10T10:01:49.979" v="5219" actId="26606"/>
          <ac:spMkLst>
            <pc:docMk/>
            <pc:sldMk cId="2661297412" sldId="354"/>
            <ac:spMk id="2" creationId="{7DBFF36A-DE2D-4A82-BD62-5A0FBA7C0F04}"/>
          </ac:spMkLst>
        </pc:spChg>
        <pc:spChg chg="del">
          <ac:chgData name="Christos Dalamagkas" userId="d8fa8ad5d6383732" providerId="LiveId" clId="{52910A26-A522-41E3-A6A3-4E351A68636B}" dt="2021-05-10T10:00:55.641" v="5206"/>
          <ac:spMkLst>
            <pc:docMk/>
            <pc:sldMk cId="2661297412" sldId="354"/>
            <ac:spMk id="3" creationId="{E97D2C9E-FCF1-4320-8493-65D65ED7FC07}"/>
          </ac:spMkLst>
        </pc:spChg>
        <pc:spChg chg="mod">
          <ac:chgData name="Christos Dalamagkas" userId="d8fa8ad5d6383732" providerId="LiveId" clId="{52910A26-A522-41E3-A6A3-4E351A68636B}" dt="2021-05-10T10:01:49.979" v="5219" actId="26606"/>
          <ac:spMkLst>
            <pc:docMk/>
            <pc:sldMk cId="2661297412" sldId="354"/>
            <ac:spMk id="4" creationId="{DA9C5C9D-AECC-436B-AEF4-50B894179689}"/>
          </ac:spMkLst>
        </pc:spChg>
        <pc:spChg chg="add del">
          <ac:chgData name="Christos Dalamagkas" userId="d8fa8ad5d6383732" providerId="LiveId" clId="{52910A26-A522-41E3-A6A3-4E351A68636B}" dt="2021-05-10T10:01:37.987" v="5216" actId="26606"/>
          <ac:spMkLst>
            <pc:docMk/>
            <pc:sldMk cId="2661297412" sldId="354"/>
            <ac:spMk id="8" creationId="{4E4490D0-3672-446A-AC12-B4830333BDDD}"/>
          </ac:spMkLst>
        </pc:spChg>
        <pc:spChg chg="add del">
          <ac:chgData name="Christos Dalamagkas" userId="d8fa8ad5d6383732" providerId="LiveId" clId="{52910A26-A522-41E3-A6A3-4E351A68636B}" dt="2021-05-10T10:01:37.987" v="5216" actId="26606"/>
          <ac:spMkLst>
            <pc:docMk/>
            <pc:sldMk cId="2661297412" sldId="354"/>
            <ac:spMk id="9" creationId="{39CB82C2-DF65-4EC1-8280-F201D50F570B}"/>
          </ac:spMkLst>
        </pc:spChg>
        <pc:spChg chg="add del">
          <ac:chgData name="Christos Dalamagkas" userId="d8fa8ad5d6383732" providerId="LiveId" clId="{52910A26-A522-41E3-A6A3-4E351A68636B}" dt="2021-05-10T10:00:58.752" v="5208" actId="26606"/>
          <ac:spMkLst>
            <pc:docMk/>
            <pc:sldMk cId="2661297412" sldId="354"/>
            <ac:spMk id="10" creationId="{72BA5CE4-5D27-4079-B754-E8FB6227A76A}"/>
          </ac:spMkLst>
        </pc:spChg>
        <pc:spChg chg="add del">
          <ac:chgData name="Christos Dalamagkas" userId="d8fa8ad5d6383732" providerId="LiveId" clId="{52910A26-A522-41E3-A6A3-4E351A68636B}" dt="2021-05-10T10:01:10.376" v="5212" actId="26606"/>
          <ac:spMkLst>
            <pc:docMk/>
            <pc:sldMk cId="2661297412" sldId="354"/>
            <ac:spMk id="11" creationId="{4E4490D0-3672-446A-AC12-B4830333BDDD}"/>
          </ac:spMkLst>
        </pc:spChg>
        <pc:spChg chg="add del">
          <ac:chgData name="Christos Dalamagkas" userId="d8fa8ad5d6383732" providerId="LiveId" clId="{52910A26-A522-41E3-A6A3-4E351A68636B}" dt="2021-05-10T10:00:58.752" v="5208" actId="26606"/>
          <ac:spMkLst>
            <pc:docMk/>
            <pc:sldMk cId="2661297412" sldId="354"/>
            <ac:spMk id="13" creationId="{C33BF9DD-8A45-4EEE-B231-0A14D322E5F9}"/>
          </ac:spMkLst>
        </pc:spChg>
        <pc:spChg chg="add del">
          <ac:chgData name="Christos Dalamagkas" userId="d8fa8ad5d6383732" providerId="LiveId" clId="{52910A26-A522-41E3-A6A3-4E351A68636B}" dt="2021-05-10T10:01:37.987" v="5216" actId="26606"/>
          <ac:spMkLst>
            <pc:docMk/>
            <pc:sldMk cId="2661297412" sldId="354"/>
            <ac:spMk id="14" creationId="{C4AAA502-5435-489E-9538-3A40E6C71461}"/>
          </ac:spMkLst>
        </pc:spChg>
        <pc:spChg chg="add del">
          <ac:chgData name="Christos Dalamagkas" userId="d8fa8ad5d6383732" providerId="LiveId" clId="{52910A26-A522-41E3-A6A3-4E351A68636B}" dt="2021-05-10T10:00:58.752" v="5208" actId="26606"/>
          <ac:spMkLst>
            <pc:docMk/>
            <pc:sldMk cId="2661297412" sldId="354"/>
            <ac:spMk id="17" creationId="{D5FBCAC9-BD8B-4F3B-AD74-EF37D4211349}"/>
          </ac:spMkLst>
        </pc:spChg>
        <pc:spChg chg="add del">
          <ac:chgData name="Christos Dalamagkas" userId="d8fa8ad5d6383732" providerId="LiveId" clId="{52910A26-A522-41E3-A6A3-4E351A68636B}" dt="2021-05-10T10:01:37.987" v="5216" actId="26606"/>
          <ac:spMkLst>
            <pc:docMk/>
            <pc:sldMk cId="2661297412" sldId="354"/>
            <ac:spMk id="18" creationId="{DE42378B-2E28-4810-8421-7A473A40E376}"/>
          </ac:spMkLst>
        </pc:spChg>
        <pc:spChg chg="add del">
          <ac:chgData name="Christos Dalamagkas" userId="d8fa8ad5d6383732" providerId="LiveId" clId="{52910A26-A522-41E3-A6A3-4E351A68636B}" dt="2021-05-10T10:00:58.752" v="5208" actId="26606"/>
          <ac:spMkLst>
            <pc:docMk/>
            <pc:sldMk cId="2661297412" sldId="354"/>
            <ac:spMk id="19" creationId="{9556C5A8-AD7E-4CE7-87BE-9EA3B5E1786F}"/>
          </ac:spMkLst>
        </pc:spChg>
        <pc:spChg chg="add del">
          <ac:chgData name="Christos Dalamagkas" userId="d8fa8ad5d6383732" providerId="LiveId" clId="{52910A26-A522-41E3-A6A3-4E351A68636B}" dt="2021-05-10T10:01:37.987" v="5216" actId="26606"/>
          <ac:spMkLst>
            <pc:docMk/>
            <pc:sldMk cId="2661297412" sldId="354"/>
            <ac:spMk id="20" creationId="{0D91DD17-237F-4811-BC0E-128EB1BD7CFE}"/>
          </ac:spMkLst>
        </pc:spChg>
        <pc:spChg chg="add del">
          <ac:chgData name="Christos Dalamagkas" userId="d8fa8ad5d6383732" providerId="LiveId" clId="{52910A26-A522-41E3-A6A3-4E351A68636B}" dt="2021-05-10T10:00:59.460" v="5210" actId="26606"/>
          <ac:spMkLst>
            <pc:docMk/>
            <pc:sldMk cId="2661297412" sldId="354"/>
            <ac:spMk id="21" creationId="{284B70D5-875B-433D-BDBD-1522A85D6C1D}"/>
          </ac:spMkLst>
        </pc:spChg>
        <pc:spChg chg="add del">
          <ac:chgData name="Christos Dalamagkas" userId="d8fa8ad5d6383732" providerId="LiveId" clId="{52910A26-A522-41E3-A6A3-4E351A68636B}" dt="2021-05-10T10:00:59.460" v="5210" actId="26606"/>
          <ac:spMkLst>
            <pc:docMk/>
            <pc:sldMk cId="2661297412" sldId="354"/>
            <ac:spMk id="23" creationId="{8F03C90D-F81D-4BF8-9FCE-A0EB83520E03}"/>
          </ac:spMkLst>
        </pc:spChg>
        <pc:spChg chg="add del">
          <ac:chgData name="Christos Dalamagkas" userId="d8fa8ad5d6383732" providerId="LiveId" clId="{52910A26-A522-41E3-A6A3-4E351A68636B}" dt="2021-05-10T10:00:59.460" v="5210" actId="26606"/>
          <ac:spMkLst>
            <pc:docMk/>
            <pc:sldMk cId="2661297412" sldId="354"/>
            <ac:spMk id="24" creationId="{1E299956-A9E7-4FC1-A0B1-D590CA9730E8}"/>
          </ac:spMkLst>
        </pc:spChg>
        <pc:spChg chg="add del">
          <ac:chgData name="Christos Dalamagkas" userId="d8fa8ad5d6383732" providerId="LiveId" clId="{52910A26-A522-41E3-A6A3-4E351A68636B}" dt="2021-05-10T10:00:59.460" v="5210" actId="26606"/>
          <ac:spMkLst>
            <pc:docMk/>
            <pc:sldMk cId="2661297412" sldId="354"/>
            <ac:spMk id="25" creationId="{17FC539C-B783-4B03-9F9E-D13430F3F64F}"/>
          </ac:spMkLst>
        </pc:spChg>
        <pc:spChg chg="add del">
          <ac:chgData name="Christos Dalamagkas" userId="d8fa8ad5d6383732" providerId="LiveId" clId="{52910A26-A522-41E3-A6A3-4E351A68636B}" dt="2021-05-10T10:01:49.907" v="5218" actId="26606"/>
          <ac:spMkLst>
            <pc:docMk/>
            <pc:sldMk cId="2661297412" sldId="354"/>
            <ac:spMk id="26" creationId="{4E4490D0-3672-446A-AC12-B4830333BDDD}"/>
          </ac:spMkLst>
        </pc:spChg>
        <pc:spChg chg="add del">
          <ac:chgData name="Christos Dalamagkas" userId="d8fa8ad5d6383732" providerId="LiveId" clId="{52910A26-A522-41E3-A6A3-4E351A68636B}" dt="2021-05-10T10:01:10.376" v="5212" actId="26606"/>
          <ac:spMkLst>
            <pc:docMk/>
            <pc:sldMk cId="2661297412" sldId="354"/>
            <ac:spMk id="27" creationId="{39CB82C2-DF65-4EC1-8280-F201D50F570B}"/>
          </ac:spMkLst>
        </pc:spChg>
        <pc:spChg chg="add del">
          <ac:chgData name="Christos Dalamagkas" userId="d8fa8ad5d6383732" providerId="LiveId" clId="{52910A26-A522-41E3-A6A3-4E351A68636B}" dt="2021-05-10T10:01:10.376" v="5212" actId="26606"/>
          <ac:spMkLst>
            <pc:docMk/>
            <pc:sldMk cId="2661297412" sldId="354"/>
            <ac:spMk id="29" creationId="{FA4CD5CB-D209-4D70-8CA4-629731C59219}"/>
          </ac:spMkLst>
        </pc:spChg>
        <pc:spChg chg="add del">
          <ac:chgData name="Christos Dalamagkas" userId="d8fa8ad5d6383732" providerId="LiveId" clId="{52910A26-A522-41E3-A6A3-4E351A68636B}" dt="2021-05-10T10:01:10.376" v="5212" actId="26606"/>
          <ac:spMkLst>
            <pc:docMk/>
            <pc:sldMk cId="2661297412" sldId="354"/>
            <ac:spMk id="31" creationId="{B4C27B90-DF2B-4D00-BA07-18ED774CD2F1}"/>
          </ac:spMkLst>
        </pc:spChg>
        <pc:spChg chg="add del">
          <ac:chgData name="Christos Dalamagkas" userId="d8fa8ad5d6383732" providerId="LiveId" clId="{52910A26-A522-41E3-A6A3-4E351A68636B}" dt="2021-05-10T10:01:10.376" v="5212" actId="26606"/>
          <ac:spMkLst>
            <pc:docMk/>
            <pc:sldMk cId="2661297412" sldId="354"/>
            <ac:spMk id="32" creationId="{593ACC25-C262-417A-8AA9-0641C772BDB6}"/>
          </ac:spMkLst>
        </pc:spChg>
        <pc:spChg chg="add del">
          <ac:chgData name="Christos Dalamagkas" userId="d8fa8ad5d6383732" providerId="LiveId" clId="{52910A26-A522-41E3-A6A3-4E351A68636B}" dt="2021-05-10T10:01:49.907" v="5218" actId="26606"/>
          <ac:spMkLst>
            <pc:docMk/>
            <pc:sldMk cId="2661297412" sldId="354"/>
            <ac:spMk id="33" creationId="{39CB82C2-DF65-4EC1-8280-F201D50F570B}"/>
          </ac:spMkLst>
        </pc:spChg>
        <pc:spChg chg="add del">
          <ac:chgData name="Christos Dalamagkas" userId="d8fa8ad5d6383732" providerId="LiveId" clId="{52910A26-A522-41E3-A6A3-4E351A68636B}" dt="2021-05-10T10:01:49.907" v="5218" actId="26606"/>
          <ac:spMkLst>
            <pc:docMk/>
            <pc:sldMk cId="2661297412" sldId="354"/>
            <ac:spMk id="35" creationId="{8D0DE514-8876-4D18-A995-61A5C1F813F1}"/>
          </ac:spMkLst>
        </pc:spChg>
        <pc:spChg chg="add del">
          <ac:chgData name="Christos Dalamagkas" userId="d8fa8ad5d6383732" providerId="LiveId" clId="{52910A26-A522-41E3-A6A3-4E351A68636B}" dt="2021-05-10T10:01:49.907" v="5218" actId="26606"/>
          <ac:spMkLst>
            <pc:docMk/>
            <pc:sldMk cId="2661297412" sldId="354"/>
            <ac:spMk id="36" creationId="{09DA791C-FFCF-422E-8775-BDA6C0E5ECF0}"/>
          </ac:spMkLst>
        </pc:spChg>
        <pc:spChg chg="add del">
          <ac:chgData name="Christos Dalamagkas" userId="d8fa8ad5d6383732" providerId="LiveId" clId="{52910A26-A522-41E3-A6A3-4E351A68636B}" dt="2021-05-10T10:01:49.907" v="5218" actId="26606"/>
          <ac:spMkLst>
            <pc:docMk/>
            <pc:sldMk cId="2661297412" sldId="354"/>
            <ac:spMk id="37" creationId="{0DCF8855-3530-4F46-A4CB-3B6686EEE4BD}"/>
          </ac:spMkLst>
        </pc:spChg>
        <pc:spChg chg="add">
          <ac:chgData name="Christos Dalamagkas" userId="d8fa8ad5d6383732" providerId="LiveId" clId="{52910A26-A522-41E3-A6A3-4E351A68636B}" dt="2021-05-10T10:01:49.979" v="5219" actId="26606"/>
          <ac:spMkLst>
            <pc:docMk/>
            <pc:sldMk cId="2661297412" sldId="354"/>
            <ac:spMk id="39" creationId="{4E4490D0-3672-446A-AC12-B4830333BDDD}"/>
          </ac:spMkLst>
        </pc:spChg>
        <pc:spChg chg="add">
          <ac:chgData name="Christos Dalamagkas" userId="d8fa8ad5d6383732" providerId="LiveId" clId="{52910A26-A522-41E3-A6A3-4E351A68636B}" dt="2021-05-10T10:01:49.979" v="5219" actId="26606"/>
          <ac:spMkLst>
            <pc:docMk/>
            <pc:sldMk cId="2661297412" sldId="354"/>
            <ac:spMk id="40" creationId="{39CB82C2-DF65-4EC1-8280-F201D50F570B}"/>
          </ac:spMkLst>
        </pc:spChg>
        <pc:spChg chg="add">
          <ac:chgData name="Christos Dalamagkas" userId="d8fa8ad5d6383732" providerId="LiveId" clId="{52910A26-A522-41E3-A6A3-4E351A68636B}" dt="2021-05-10T10:01:49.979" v="5219" actId="26606"/>
          <ac:spMkLst>
            <pc:docMk/>
            <pc:sldMk cId="2661297412" sldId="354"/>
            <ac:spMk id="42" creationId="{9971ECC5-51D9-4E70-89C1-3DCF3A3725B1}"/>
          </ac:spMkLst>
        </pc:spChg>
        <pc:spChg chg="add">
          <ac:chgData name="Christos Dalamagkas" userId="d8fa8ad5d6383732" providerId="LiveId" clId="{52910A26-A522-41E3-A6A3-4E351A68636B}" dt="2021-05-10T10:01:49.979" v="5219" actId="26606"/>
          <ac:spMkLst>
            <pc:docMk/>
            <pc:sldMk cId="2661297412" sldId="354"/>
            <ac:spMk id="44" creationId="{7E11F890-74C3-40C9-9A8B-A80E38704358}"/>
          </ac:spMkLst>
        </pc:spChg>
        <pc:spChg chg="add">
          <ac:chgData name="Christos Dalamagkas" userId="d8fa8ad5d6383732" providerId="LiveId" clId="{52910A26-A522-41E3-A6A3-4E351A68636B}" dt="2021-05-10T10:01:49.979" v="5219" actId="26606"/>
          <ac:spMkLst>
            <pc:docMk/>
            <pc:sldMk cId="2661297412" sldId="354"/>
            <ac:spMk id="45" creationId="{27874070-078A-470B-9C8C-BD1BCB55A005}"/>
          </ac:spMkLst>
        </pc:spChg>
        <pc:picChg chg="add mod">
          <ac:chgData name="Christos Dalamagkas" userId="d8fa8ad5d6383732" providerId="LiveId" clId="{52910A26-A522-41E3-A6A3-4E351A68636B}" dt="2021-05-10T10:02:00.138" v="5221" actId="14100"/>
          <ac:picMkLst>
            <pc:docMk/>
            <pc:sldMk cId="2661297412" sldId="354"/>
            <ac:picMk id="6" creationId="{714530CC-89EB-46A0-BE33-A9C6C6EBAD8C}"/>
          </ac:picMkLst>
        </pc:picChg>
        <pc:cxnChg chg="add del">
          <ac:chgData name="Christos Dalamagkas" userId="d8fa8ad5d6383732" providerId="LiveId" clId="{52910A26-A522-41E3-A6A3-4E351A68636B}" dt="2021-05-10T10:01:37.987" v="5216" actId="26606"/>
          <ac:cxnSpMkLst>
            <pc:docMk/>
            <pc:sldMk cId="2661297412" sldId="354"/>
            <ac:cxnSpMk id="12" creationId="{7E1D4427-852B-4B37-8E76-0E9F1810BA2A}"/>
          </ac:cxnSpMkLst>
        </pc:cxnChg>
        <pc:cxnChg chg="add del">
          <ac:chgData name="Christos Dalamagkas" userId="d8fa8ad5d6383732" providerId="LiveId" clId="{52910A26-A522-41E3-A6A3-4E351A68636B}" dt="2021-05-10T10:00:58.752" v="5208" actId="26606"/>
          <ac:cxnSpMkLst>
            <pc:docMk/>
            <pc:sldMk cId="2661297412" sldId="354"/>
            <ac:cxnSpMk id="15" creationId="{9020DCC9-F851-4562-BB20-1AB3C51BFD08}"/>
          </ac:cxnSpMkLst>
        </pc:cxnChg>
        <pc:cxnChg chg="add del">
          <ac:chgData name="Christos Dalamagkas" userId="d8fa8ad5d6383732" providerId="LiveId" clId="{52910A26-A522-41E3-A6A3-4E351A68636B}" dt="2021-05-10T10:01:37.987" v="5216" actId="26606"/>
          <ac:cxnSpMkLst>
            <pc:docMk/>
            <pc:sldMk cId="2661297412" sldId="354"/>
            <ac:cxnSpMk id="16" creationId="{C9AC0290-4702-4519-B0F4-C2A46880997B}"/>
          </ac:cxnSpMkLst>
        </pc:cxnChg>
        <pc:cxnChg chg="add del">
          <ac:chgData name="Christos Dalamagkas" userId="d8fa8ad5d6383732" providerId="LiveId" clId="{52910A26-A522-41E3-A6A3-4E351A68636B}" dt="2021-05-10T10:00:59.460" v="5210" actId="26606"/>
          <ac:cxnSpMkLst>
            <pc:docMk/>
            <pc:sldMk cId="2661297412" sldId="354"/>
            <ac:cxnSpMk id="22" creationId="{C947DF4A-614C-4B4C-8B80-E5B9D8E8CFED}"/>
          </ac:cxnSpMkLst>
        </pc:cxnChg>
        <pc:cxnChg chg="add del">
          <ac:chgData name="Christos Dalamagkas" userId="d8fa8ad5d6383732" providerId="LiveId" clId="{52910A26-A522-41E3-A6A3-4E351A68636B}" dt="2021-05-10T10:01:10.376" v="5212" actId="26606"/>
          <ac:cxnSpMkLst>
            <pc:docMk/>
            <pc:sldMk cId="2661297412" sldId="354"/>
            <ac:cxnSpMk id="28" creationId="{7E1D4427-852B-4B37-8E76-0E9F1810BA2A}"/>
          </ac:cxnSpMkLst>
        </pc:cxnChg>
        <pc:cxnChg chg="add del">
          <ac:chgData name="Christos Dalamagkas" userId="d8fa8ad5d6383732" providerId="LiveId" clId="{52910A26-A522-41E3-A6A3-4E351A68636B}" dt="2021-05-10T10:01:10.376" v="5212" actId="26606"/>
          <ac:cxnSpMkLst>
            <pc:docMk/>
            <pc:sldMk cId="2661297412" sldId="354"/>
            <ac:cxnSpMk id="30" creationId="{5C6A2BAE-B461-4B55-8E1F-0722ABDD1393}"/>
          </ac:cxnSpMkLst>
        </pc:cxnChg>
        <pc:cxnChg chg="add del">
          <ac:chgData name="Christos Dalamagkas" userId="d8fa8ad5d6383732" providerId="LiveId" clId="{52910A26-A522-41E3-A6A3-4E351A68636B}" dt="2021-05-10T10:01:49.907" v="5218" actId="26606"/>
          <ac:cxnSpMkLst>
            <pc:docMk/>
            <pc:sldMk cId="2661297412" sldId="354"/>
            <ac:cxnSpMk id="34" creationId="{7E1D4427-852B-4B37-8E76-0E9F1810BA2A}"/>
          </ac:cxnSpMkLst>
        </pc:cxnChg>
        <pc:cxnChg chg="add">
          <ac:chgData name="Christos Dalamagkas" userId="d8fa8ad5d6383732" providerId="LiveId" clId="{52910A26-A522-41E3-A6A3-4E351A68636B}" dt="2021-05-10T10:01:49.979" v="5219" actId="26606"/>
          <ac:cxnSpMkLst>
            <pc:docMk/>
            <pc:sldMk cId="2661297412" sldId="354"/>
            <ac:cxnSpMk id="41" creationId="{7E1D4427-852B-4B37-8E76-0E9F1810BA2A}"/>
          </ac:cxnSpMkLst>
        </pc:cxnChg>
        <pc:cxnChg chg="add">
          <ac:chgData name="Christos Dalamagkas" userId="d8fa8ad5d6383732" providerId="LiveId" clId="{52910A26-A522-41E3-A6A3-4E351A68636B}" dt="2021-05-10T10:01:49.979" v="5219" actId="26606"/>
          <ac:cxnSpMkLst>
            <pc:docMk/>
            <pc:sldMk cId="2661297412" sldId="354"/>
            <ac:cxnSpMk id="43" creationId="{432529AB-8F99-47FB-91B5-93565E543B50}"/>
          </ac:cxnSpMkLst>
        </pc:cxnChg>
      </pc:sldChg>
      <pc:sldChg chg="modSp new del mod">
        <pc:chgData name="Christos Dalamagkas" userId="d8fa8ad5d6383732" providerId="LiveId" clId="{52910A26-A522-41E3-A6A3-4E351A68636B}" dt="2021-05-10T12:12:12.291" v="5567" actId="47"/>
        <pc:sldMkLst>
          <pc:docMk/>
          <pc:sldMk cId="274543236" sldId="355"/>
        </pc:sldMkLst>
        <pc:spChg chg="mod">
          <ac:chgData name="Christos Dalamagkas" userId="d8fa8ad5d6383732" providerId="LiveId" clId="{52910A26-A522-41E3-A6A3-4E351A68636B}" dt="2021-05-10T12:05:02.180" v="5490" actId="20577"/>
          <ac:spMkLst>
            <pc:docMk/>
            <pc:sldMk cId="274543236" sldId="355"/>
            <ac:spMk id="2" creationId="{A0EB6AC0-8F47-43AB-941A-DF25130D7C4E}"/>
          </ac:spMkLst>
        </pc:spChg>
        <pc:spChg chg="mod">
          <ac:chgData name="Christos Dalamagkas" userId="d8fa8ad5d6383732" providerId="LiveId" clId="{52910A26-A522-41E3-A6A3-4E351A68636B}" dt="2021-05-10T12:05:39.200" v="5538" actId="33524"/>
          <ac:spMkLst>
            <pc:docMk/>
            <pc:sldMk cId="274543236" sldId="355"/>
            <ac:spMk id="3" creationId="{507EFFE2-D3E3-4C66-821B-9F67AAB697D2}"/>
          </ac:spMkLst>
        </pc:spChg>
      </pc:sldChg>
      <pc:sldChg chg="addSp">
        <pc:chgData name="Christos Dalamagkas" userId="d8fa8ad5d6383732" providerId="LiveId" clId="{52910A26-A522-41E3-A6A3-4E351A68636B}" dt="2021-05-10T12:09:51.334" v="5551"/>
        <pc:sldMkLst>
          <pc:docMk/>
          <pc:sldMk cId="1449928168" sldId="356"/>
        </pc:sldMkLst>
        <pc:picChg chg="add">
          <ac:chgData name="Christos Dalamagkas" userId="d8fa8ad5d6383732" providerId="LiveId" clId="{52910A26-A522-41E3-A6A3-4E351A68636B}" dt="2021-05-10T12:09:51.334" v="5551"/>
          <ac:picMkLst>
            <pc:docMk/>
            <pc:sldMk cId="1449928168" sldId="356"/>
            <ac:picMk id="10242" creationId="{34376061-37CD-48B6-8DF6-A91385EE758D}"/>
          </ac:picMkLst>
        </pc:picChg>
      </pc:sldChg>
      <pc:sldChg chg="modSp add del mod">
        <pc:chgData name="Christos Dalamagkas" userId="d8fa8ad5d6383732" providerId="LiveId" clId="{52910A26-A522-41E3-A6A3-4E351A68636B}" dt="2021-05-11T15:07:09.228" v="10550" actId="1076"/>
        <pc:sldMkLst>
          <pc:docMk/>
          <pc:sldMk cId="2046118787" sldId="356"/>
        </pc:sldMkLst>
        <pc:spChg chg="mod">
          <ac:chgData name="Christos Dalamagkas" userId="d8fa8ad5d6383732" providerId="LiveId" clId="{52910A26-A522-41E3-A6A3-4E351A68636B}" dt="2021-05-10T12:12:01.506" v="5566" actId="20577"/>
          <ac:spMkLst>
            <pc:docMk/>
            <pc:sldMk cId="2046118787" sldId="356"/>
            <ac:spMk id="2" creationId="{A0EB6AC0-8F47-43AB-941A-DF25130D7C4E}"/>
          </ac:spMkLst>
        </pc:spChg>
        <pc:spChg chg="mod">
          <ac:chgData name="Christos Dalamagkas" userId="d8fa8ad5d6383732" providerId="LiveId" clId="{52910A26-A522-41E3-A6A3-4E351A68636B}" dt="2021-05-10T12:22:25.914" v="5627" actId="20577"/>
          <ac:spMkLst>
            <pc:docMk/>
            <pc:sldMk cId="2046118787" sldId="356"/>
            <ac:spMk id="3" creationId="{507EFFE2-D3E3-4C66-821B-9F67AAB697D2}"/>
          </ac:spMkLst>
        </pc:spChg>
        <pc:picChg chg="mod">
          <ac:chgData name="Christos Dalamagkas" userId="d8fa8ad5d6383732" providerId="LiveId" clId="{52910A26-A522-41E3-A6A3-4E351A68636B}" dt="2021-05-10T12:19:00.508" v="5584" actId="1076"/>
          <ac:picMkLst>
            <pc:docMk/>
            <pc:sldMk cId="2046118787" sldId="356"/>
            <ac:picMk id="9218" creationId="{7C6BCBDD-8C16-4532-9373-B1DB73C8C130}"/>
          </ac:picMkLst>
        </pc:picChg>
        <pc:picChg chg="mod">
          <ac:chgData name="Christos Dalamagkas" userId="d8fa8ad5d6383732" providerId="LiveId" clId="{52910A26-A522-41E3-A6A3-4E351A68636B}" dt="2021-05-11T15:07:09.228" v="10550" actId="1076"/>
          <ac:picMkLst>
            <pc:docMk/>
            <pc:sldMk cId="2046118787" sldId="356"/>
            <ac:picMk id="10242" creationId="{34376061-37CD-48B6-8DF6-A91385EE758D}"/>
          </ac:picMkLst>
        </pc:picChg>
        <pc:picChg chg="mod">
          <ac:chgData name="Christos Dalamagkas" userId="d8fa8ad5d6383732" providerId="LiveId" clId="{52910A26-A522-41E3-A6A3-4E351A68636B}" dt="2021-05-10T12:18:23.773" v="5582" actId="1076"/>
          <ac:picMkLst>
            <pc:docMk/>
            <pc:sldMk cId="2046118787" sldId="356"/>
            <ac:picMk id="11266" creationId="{100E1D3D-FEC1-4D41-BD11-65076F9C899F}"/>
          </ac:picMkLst>
        </pc:picChg>
      </pc:sldChg>
      <pc:sldChg chg="addSp">
        <pc:chgData name="Christos Dalamagkas" userId="d8fa8ad5d6383732" providerId="LiveId" clId="{52910A26-A522-41E3-A6A3-4E351A68636B}" dt="2021-05-10T12:08:21.058" v="5543"/>
        <pc:sldMkLst>
          <pc:docMk/>
          <pc:sldMk cId="2842929339" sldId="356"/>
        </pc:sldMkLst>
        <pc:picChg chg="add">
          <ac:chgData name="Christos Dalamagkas" userId="d8fa8ad5d6383732" providerId="LiveId" clId="{52910A26-A522-41E3-A6A3-4E351A68636B}" dt="2021-05-10T12:08:21.058" v="5543"/>
          <ac:picMkLst>
            <pc:docMk/>
            <pc:sldMk cId="2842929339" sldId="356"/>
            <ac:picMk id="9218" creationId="{7C6BCBDD-8C16-4532-9373-B1DB73C8C130}"/>
          </ac:picMkLst>
        </pc:picChg>
      </pc:sldChg>
      <pc:sldChg chg="addSp">
        <pc:chgData name="Christos Dalamagkas" userId="d8fa8ad5d6383732" providerId="LiveId" clId="{52910A26-A522-41E3-A6A3-4E351A68636B}" dt="2021-05-10T12:17:40.994" v="5569"/>
        <pc:sldMkLst>
          <pc:docMk/>
          <pc:sldMk cId="4003421280" sldId="356"/>
        </pc:sldMkLst>
        <pc:picChg chg="add">
          <ac:chgData name="Christos Dalamagkas" userId="d8fa8ad5d6383732" providerId="LiveId" clId="{52910A26-A522-41E3-A6A3-4E351A68636B}" dt="2021-05-10T12:17:40.994" v="5569"/>
          <ac:picMkLst>
            <pc:docMk/>
            <pc:sldMk cId="4003421280" sldId="356"/>
            <ac:picMk id="11266" creationId="{100E1D3D-FEC1-4D41-BD11-65076F9C899F}"/>
          </ac:picMkLst>
        </pc:picChg>
      </pc:sldChg>
      <pc:sldChg chg="modSp new mod">
        <pc:chgData name="Christos Dalamagkas" userId="d8fa8ad5d6383732" providerId="LiveId" clId="{52910A26-A522-41E3-A6A3-4E351A68636B}" dt="2021-05-10T12:43:29.658" v="5934" actId="20577"/>
        <pc:sldMkLst>
          <pc:docMk/>
          <pc:sldMk cId="3015177261" sldId="357"/>
        </pc:sldMkLst>
        <pc:spChg chg="mod">
          <ac:chgData name="Christos Dalamagkas" userId="d8fa8ad5d6383732" providerId="LiveId" clId="{52910A26-A522-41E3-A6A3-4E351A68636B}" dt="2021-05-10T12:23:49.673" v="5657" actId="20577"/>
          <ac:spMkLst>
            <pc:docMk/>
            <pc:sldMk cId="3015177261" sldId="357"/>
            <ac:spMk id="2" creationId="{3DCDCE25-D427-4859-B69B-6AEE112282D6}"/>
          </ac:spMkLst>
        </pc:spChg>
        <pc:spChg chg="mod">
          <ac:chgData name="Christos Dalamagkas" userId="d8fa8ad5d6383732" providerId="LiveId" clId="{52910A26-A522-41E3-A6A3-4E351A68636B}" dt="2021-05-10T12:43:29.658" v="5934" actId="20577"/>
          <ac:spMkLst>
            <pc:docMk/>
            <pc:sldMk cId="3015177261" sldId="357"/>
            <ac:spMk id="3" creationId="{B23A3D51-3736-45F3-8D25-BE4CDBD33E30}"/>
          </ac:spMkLst>
        </pc:spChg>
      </pc:sldChg>
      <pc:sldChg chg="modSp new mod">
        <pc:chgData name="Christos Dalamagkas" userId="d8fa8ad5d6383732" providerId="LiveId" clId="{52910A26-A522-41E3-A6A3-4E351A68636B}" dt="2021-05-10T12:44:48.411" v="5974" actId="20577"/>
        <pc:sldMkLst>
          <pc:docMk/>
          <pc:sldMk cId="687671923" sldId="358"/>
        </pc:sldMkLst>
        <pc:spChg chg="mod">
          <ac:chgData name="Christos Dalamagkas" userId="d8fa8ad5d6383732" providerId="LiveId" clId="{52910A26-A522-41E3-A6A3-4E351A68636B}" dt="2021-05-10T12:43:46.614" v="5951" actId="20577"/>
          <ac:spMkLst>
            <pc:docMk/>
            <pc:sldMk cId="687671923" sldId="358"/>
            <ac:spMk id="2" creationId="{AB7F923B-3D2C-4F8C-B508-761EDBB51598}"/>
          </ac:spMkLst>
        </pc:spChg>
        <pc:spChg chg="mod">
          <ac:chgData name="Christos Dalamagkas" userId="d8fa8ad5d6383732" providerId="LiveId" clId="{52910A26-A522-41E3-A6A3-4E351A68636B}" dt="2021-05-10T12:44:48.411" v="5974" actId="20577"/>
          <ac:spMkLst>
            <pc:docMk/>
            <pc:sldMk cId="687671923" sldId="358"/>
            <ac:spMk id="3" creationId="{90685253-6BE4-4749-8439-13A6758C0CA5}"/>
          </ac:spMkLst>
        </pc:spChg>
      </pc:sldChg>
      <pc:sldChg chg="modSp mod">
        <pc:chgData name="Christos Dalamagkas" userId="d8fa8ad5d6383732" providerId="LiveId" clId="{52910A26-A522-41E3-A6A3-4E351A68636B}" dt="2021-05-11T11:41:18.803" v="7524" actId="14100"/>
        <pc:sldMkLst>
          <pc:docMk/>
          <pc:sldMk cId="1577784124" sldId="359"/>
        </pc:sldMkLst>
        <pc:spChg chg="mod">
          <ac:chgData name="Christos Dalamagkas" userId="d8fa8ad5d6383732" providerId="LiveId" clId="{52910A26-A522-41E3-A6A3-4E351A68636B}" dt="2021-05-11T11:41:18.803" v="7524" actId="14100"/>
          <ac:spMkLst>
            <pc:docMk/>
            <pc:sldMk cId="1577784124" sldId="359"/>
            <ac:spMk id="3" creationId="{C73D4EE8-2002-4FBE-A861-80683B2F34B7}"/>
          </ac:spMkLst>
        </pc:spChg>
      </pc:sldChg>
      <pc:sldChg chg="modSp mod">
        <pc:chgData name="Christos Dalamagkas" userId="d8fa8ad5d6383732" providerId="LiveId" clId="{52910A26-A522-41E3-A6A3-4E351A68636B}" dt="2021-05-11T10:38:44.295" v="6525" actId="113"/>
        <pc:sldMkLst>
          <pc:docMk/>
          <pc:sldMk cId="3059818242" sldId="360"/>
        </pc:sldMkLst>
        <pc:spChg chg="mod">
          <ac:chgData name="Christos Dalamagkas" userId="d8fa8ad5d6383732" providerId="LiveId" clId="{52910A26-A522-41E3-A6A3-4E351A68636B}" dt="2021-05-11T10:38:44.295" v="6525" actId="113"/>
          <ac:spMkLst>
            <pc:docMk/>
            <pc:sldMk cId="3059818242" sldId="360"/>
            <ac:spMk id="3" creationId="{2F56AE12-CFA3-4850-A5BF-DABCA39D1CC8}"/>
          </ac:spMkLst>
        </pc:spChg>
      </pc:sldChg>
      <pc:sldChg chg="mod modShow">
        <pc:chgData name="Christos Dalamagkas" userId="d8fa8ad5d6383732" providerId="LiveId" clId="{52910A26-A522-41E3-A6A3-4E351A68636B}" dt="2021-05-11T15:07:24.662" v="10551" actId="729"/>
        <pc:sldMkLst>
          <pc:docMk/>
          <pc:sldMk cId="3498498342" sldId="361"/>
        </pc:sldMkLst>
      </pc:sldChg>
      <pc:sldChg chg="mod modShow">
        <pc:chgData name="Christos Dalamagkas" userId="d8fa8ad5d6383732" providerId="LiveId" clId="{52910A26-A522-41E3-A6A3-4E351A68636B}" dt="2021-05-11T15:07:29.045" v="10553" actId="729"/>
        <pc:sldMkLst>
          <pc:docMk/>
          <pc:sldMk cId="3253798598" sldId="363"/>
        </pc:sldMkLst>
      </pc:sldChg>
      <pc:sldChg chg="addSp modSp mod ord">
        <pc:chgData name="Christos Dalamagkas" userId="d8fa8ad5d6383732" providerId="LiveId" clId="{52910A26-A522-41E3-A6A3-4E351A68636B}" dt="2021-05-11T11:11:17.118" v="6829" actId="207"/>
        <pc:sldMkLst>
          <pc:docMk/>
          <pc:sldMk cId="3421157412" sldId="364"/>
        </pc:sldMkLst>
        <pc:spChg chg="mod">
          <ac:chgData name="Christos Dalamagkas" userId="d8fa8ad5d6383732" providerId="LiveId" clId="{52910A26-A522-41E3-A6A3-4E351A68636B}" dt="2021-05-11T10:17:35.348" v="5982" actId="20577"/>
          <ac:spMkLst>
            <pc:docMk/>
            <pc:sldMk cId="3421157412" sldId="364"/>
            <ac:spMk id="2" creationId="{E663768F-325E-44E8-B33C-BF38A9D90CB1}"/>
          </ac:spMkLst>
        </pc:spChg>
        <pc:spChg chg="mod">
          <ac:chgData name="Christos Dalamagkas" userId="d8fa8ad5d6383732" providerId="LiveId" clId="{52910A26-A522-41E3-A6A3-4E351A68636B}" dt="2021-05-11T11:10:55.187" v="6825" actId="14100"/>
          <ac:spMkLst>
            <pc:docMk/>
            <pc:sldMk cId="3421157412" sldId="364"/>
            <ac:spMk id="3" creationId="{469C25DF-5A90-4F22-95AE-0780356C509E}"/>
          </ac:spMkLst>
        </pc:spChg>
        <pc:spChg chg="add mod">
          <ac:chgData name="Christos Dalamagkas" userId="d8fa8ad5d6383732" providerId="LiveId" clId="{52910A26-A522-41E3-A6A3-4E351A68636B}" dt="2021-05-11T11:11:17.118" v="6829" actId="207"/>
          <ac:spMkLst>
            <pc:docMk/>
            <pc:sldMk cId="3421157412" sldId="364"/>
            <ac:spMk id="8" creationId="{4A20D220-DE10-48B1-BD56-1AC81534C41B}"/>
          </ac:spMkLst>
        </pc:spChg>
        <pc:picChg chg="add mod">
          <ac:chgData name="Christos Dalamagkas" userId="d8fa8ad5d6383732" providerId="LiveId" clId="{52910A26-A522-41E3-A6A3-4E351A68636B}" dt="2021-05-11T11:10:50.520" v="6824" actId="1076"/>
          <ac:picMkLst>
            <pc:docMk/>
            <pc:sldMk cId="3421157412" sldId="364"/>
            <ac:picMk id="6" creationId="{64000C4B-3FFD-4580-8184-5122DF248282}"/>
          </ac:picMkLst>
        </pc:picChg>
      </pc:sldChg>
      <pc:sldChg chg="addSp">
        <pc:chgData name="Christos Dalamagkas" userId="d8fa8ad5d6383732" providerId="LiveId" clId="{52910A26-A522-41E3-A6A3-4E351A68636B}" dt="2021-05-11T11:52:32.391" v="7558"/>
        <pc:sldMkLst>
          <pc:docMk/>
          <pc:sldMk cId="2447301291" sldId="365"/>
        </pc:sldMkLst>
        <pc:picChg chg="add">
          <ac:chgData name="Christos Dalamagkas" userId="d8fa8ad5d6383732" providerId="LiveId" clId="{52910A26-A522-41E3-A6A3-4E351A68636B}" dt="2021-05-11T11:52:32.391" v="7558"/>
          <ac:picMkLst>
            <pc:docMk/>
            <pc:sldMk cId="2447301291" sldId="365"/>
            <ac:picMk id="1026" creationId="{F30271A8-2090-41AF-99F5-A1D7B18AB0BF}"/>
          </ac:picMkLst>
        </pc:picChg>
      </pc:sldChg>
      <pc:sldChg chg="addSp modSp add del mod">
        <pc:chgData name="Christos Dalamagkas" userId="d8fa8ad5d6383732" providerId="LiveId" clId="{52910A26-A522-41E3-A6A3-4E351A68636B}" dt="2021-05-11T14:56:18.770" v="10548" actId="1076"/>
        <pc:sldMkLst>
          <pc:docMk/>
          <pc:sldMk cId="2879372685" sldId="365"/>
        </pc:sldMkLst>
        <pc:spChg chg="mod">
          <ac:chgData name="Christos Dalamagkas" userId="d8fa8ad5d6383732" providerId="LiveId" clId="{52910A26-A522-41E3-A6A3-4E351A68636B}" dt="2021-05-11T11:41:35.809" v="7556" actId="20577"/>
          <ac:spMkLst>
            <pc:docMk/>
            <pc:sldMk cId="2879372685" sldId="365"/>
            <ac:spMk id="2" creationId="{E663768F-325E-44E8-B33C-BF38A9D90CB1}"/>
          </ac:spMkLst>
        </pc:spChg>
        <pc:spChg chg="mod">
          <ac:chgData name="Christos Dalamagkas" userId="d8fa8ad5d6383732" providerId="LiveId" clId="{52910A26-A522-41E3-A6A3-4E351A68636B}" dt="2021-05-11T14:54:55.005" v="10543" actId="20577"/>
          <ac:spMkLst>
            <pc:docMk/>
            <pc:sldMk cId="2879372685" sldId="365"/>
            <ac:spMk id="3" creationId="{469C25DF-5A90-4F22-95AE-0780356C509E}"/>
          </ac:spMkLst>
        </pc:spChg>
        <pc:spChg chg="add mod">
          <ac:chgData name="Christos Dalamagkas" userId="d8fa8ad5d6383732" providerId="LiveId" clId="{52910A26-A522-41E3-A6A3-4E351A68636B}" dt="2021-05-11T14:56:18.770" v="10548" actId="1076"/>
          <ac:spMkLst>
            <pc:docMk/>
            <pc:sldMk cId="2879372685" sldId="365"/>
            <ac:spMk id="7" creationId="{0405ED46-22B6-4E9F-9A2C-5A9F7E702460}"/>
          </ac:spMkLst>
        </pc:spChg>
        <pc:picChg chg="mod">
          <ac:chgData name="Christos Dalamagkas" userId="d8fa8ad5d6383732" providerId="LiveId" clId="{52910A26-A522-41E3-A6A3-4E351A68636B}" dt="2021-05-11T11:54:48.605" v="7568" actId="1076"/>
          <ac:picMkLst>
            <pc:docMk/>
            <pc:sldMk cId="2879372685" sldId="365"/>
            <ac:picMk id="1026" creationId="{F30271A8-2090-41AF-99F5-A1D7B18AB0BF}"/>
          </ac:picMkLst>
        </pc:picChg>
      </pc:sldChg>
      <pc:sldChg chg="addSp modSp mod">
        <pc:chgData name="Christos Dalamagkas" userId="d8fa8ad5d6383732" providerId="LiveId" clId="{52910A26-A522-41E3-A6A3-4E351A68636B}" dt="2021-05-11T14:21:38.480" v="9150" actId="208"/>
        <pc:sldMkLst>
          <pc:docMk/>
          <pc:sldMk cId="1899777546" sldId="366"/>
        </pc:sldMkLst>
        <pc:spChg chg="mod">
          <ac:chgData name="Christos Dalamagkas" userId="d8fa8ad5d6383732" providerId="LiveId" clId="{52910A26-A522-41E3-A6A3-4E351A68636B}" dt="2021-05-11T12:47:33.780" v="8229" actId="20577"/>
          <ac:spMkLst>
            <pc:docMk/>
            <pc:sldMk cId="1899777546" sldId="366"/>
            <ac:spMk id="2" creationId="{F013E020-135A-4A75-B11D-C30FBD2944E6}"/>
          </ac:spMkLst>
        </pc:spChg>
        <pc:spChg chg="mod">
          <ac:chgData name="Christos Dalamagkas" userId="d8fa8ad5d6383732" providerId="LiveId" clId="{52910A26-A522-41E3-A6A3-4E351A68636B}" dt="2021-05-11T14:17:26.028" v="9136" actId="20577"/>
          <ac:spMkLst>
            <pc:docMk/>
            <pc:sldMk cId="1899777546" sldId="366"/>
            <ac:spMk id="3" creationId="{65D361D4-D45C-458A-B722-66F7E9BB5CE0}"/>
          </ac:spMkLst>
        </pc:spChg>
        <pc:spChg chg="add mod">
          <ac:chgData name="Christos Dalamagkas" userId="d8fa8ad5d6383732" providerId="LiveId" clId="{52910A26-A522-41E3-A6A3-4E351A68636B}" dt="2021-05-11T14:21:38.480" v="9150" actId="208"/>
          <ac:spMkLst>
            <pc:docMk/>
            <pc:sldMk cId="1899777546" sldId="366"/>
            <ac:spMk id="6" creationId="{1547CE9A-2759-42EB-9BE6-39D18329B6C6}"/>
          </ac:spMkLst>
        </pc:spChg>
      </pc:sldChg>
      <pc:sldChg chg="del">
        <pc:chgData name="Christos Dalamagkas" userId="d8fa8ad5d6383732" providerId="LiveId" clId="{52910A26-A522-41E3-A6A3-4E351A68636B}" dt="2021-05-11T10:38:54.155" v="6526" actId="47"/>
        <pc:sldMkLst>
          <pc:docMk/>
          <pc:sldMk cId="1966651203" sldId="367"/>
        </pc:sldMkLst>
      </pc:sldChg>
      <pc:sldChg chg="del">
        <pc:chgData name="Christos Dalamagkas" userId="d8fa8ad5d6383732" providerId="LiveId" clId="{52910A26-A522-41E3-A6A3-4E351A68636B}" dt="2021-05-11T13:53:49.174" v="8595" actId="47"/>
        <pc:sldMkLst>
          <pc:docMk/>
          <pc:sldMk cId="283033526" sldId="368"/>
        </pc:sldMkLst>
      </pc:sldChg>
      <pc:sldChg chg="addSp">
        <pc:chgData name="Christos Dalamagkas" userId="d8fa8ad5d6383732" providerId="LiveId" clId="{52910A26-A522-41E3-A6A3-4E351A68636B}" dt="2021-05-11T16:10:43.397" v="11934"/>
        <pc:sldMkLst>
          <pc:docMk/>
          <pc:sldMk cId="3802099426" sldId="369"/>
        </pc:sldMkLst>
        <pc:picChg chg="add">
          <ac:chgData name="Christos Dalamagkas" userId="d8fa8ad5d6383732" providerId="LiveId" clId="{52910A26-A522-41E3-A6A3-4E351A68636B}" dt="2021-05-11T16:10:43.397" v="11934"/>
          <ac:picMkLst>
            <pc:docMk/>
            <pc:sldMk cId="3802099426" sldId="369"/>
            <ac:picMk id="3074" creationId="{6B33C609-E01F-46EA-88DE-54B4BA5E2DF2}"/>
          </ac:picMkLst>
        </pc:picChg>
      </pc:sldChg>
      <pc:sldChg chg="delSp modSp add del mod ord">
        <pc:chgData name="Christos Dalamagkas" userId="d8fa8ad5d6383732" providerId="LiveId" clId="{52910A26-A522-41E3-A6A3-4E351A68636B}" dt="2021-05-11T16:16:36.214" v="12116" actId="47"/>
        <pc:sldMkLst>
          <pc:docMk/>
          <pc:sldMk cId="4093868218" sldId="369"/>
        </pc:sldMkLst>
        <pc:spChg chg="mod">
          <ac:chgData name="Christos Dalamagkas" userId="d8fa8ad5d6383732" providerId="LiveId" clId="{52910A26-A522-41E3-A6A3-4E351A68636B}" dt="2021-05-11T16:11:33.742" v="11944" actId="14100"/>
          <ac:spMkLst>
            <pc:docMk/>
            <pc:sldMk cId="4093868218" sldId="369"/>
            <ac:spMk id="2" creationId="{AEC2660F-62C2-4033-906F-0AAF3A8A3125}"/>
          </ac:spMkLst>
        </pc:spChg>
        <pc:spChg chg="mod">
          <ac:chgData name="Christos Dalamagkas" userId="d8fa8ad5d6383732" providerId="LiveId" clId="{52910A26-A522-41E3-A6A3-4E351A68636B}" dt="2021-05-11T16:11:15.858" v="11942" actId="14100"/>
          <ac:spMkLst>
            <pc:docMk/>
            <pc:sldMk cId="4093868218" sldId="369"/>
            <ac:spMk id="3" creationId="{E923A64B-8CEB-46DF-A1C9-1E6E5190E348}"/>
          </ac:spMkLst>
        </pc:spChg>
        <pc:picChg chg="del mod">
          <ac:chgData name="Christos Dalamagkas" userId="d8fa8ad5d6383732" providerId="LiveId" clId="{52910A26-A522-41E3-A6A3-4E351A68636B}" dt="2021-05-11T16:12:26.022" v="11945" actId="21"/>
          <ac:picMkLst>
            <pc:docMk/>
            <pc:sldMk cId="4093868218" sldId="369"/>
            <ac:picMk id="3074" creationId="{6B33C609-E01F-46EA-88DE-54B4BA5E2DF2}"/>
          </ac:picMkLst>
        </pc:picChg>
      </pc:sldChg>
      <pc:sldChg chg="del">
        <pc:chgData name="Christos Dalamagkas" userId="d8fa8ad5d6383732" providerId="LiveId" clId="{52910A26-A522-41E3-A6A3-4E351A68636B}" dt="2021-05-11T16:09:42.116" v="11932" actId="47"/>
        <pc:sldMkLst>
          <pc:docMk/>
          <pc:sldMk cId="43121221" sldId="370"/>
        </pc:sldMkLst>
      </pc:sldChg>
      <pc:sldChg chg="del">
        <pc:chgData name="Christos Dalamagkas" userId="d8fa8ad5d6383732" providerId="LiveId" clId="{52910A26-A522-41E3-A6A3-4E351A68636B}" dt="2021-05-11T16:16:39.606" v="12117" actId="47"/>
        <pc:sldMkLst>
          <pc:docMk/>
          <pc:sldMk cId="4034199096" sldId="371"/>
        </pc:sldMkLst>
      </pc:sldChg>
      <pc:sldChg chg="del">
        <pc:chgData name="Christos Dalamagkas" userId="d8fa8ad5d6383732" providerId="LiveId" clId="{52910A26-A522-41E3-A6A3-4E351A68636B}" dt="2021-05-11T15:09:37.628" v="10554" actId="47"/>
        <pc:sldMkLst>
          <pc:docMk/>
          <pc:sldMk cId="397092926" sldId="372"/>
        </pc:sldMkLst>
      </pc:sldChg>
      <pc:sldChg chg="modSp mod">
        <pc:chgData name="Christos Dalamagkas" userId="d8fa8ad5d6383732" providerId="LiveId" clId="{52910A26-A522-41E3-A6A3-4E351A68636B}" dt="2021-05-11T15:12:00.390" v="10852" actId="20577"/>
        <pc:sldMkLst>
          <pc:docMk/>
          <pc:sldMk cId="754349125" sldId="373"/>
        </pc:sldMkLst>
        <pc:spChg chg="mod">
          <ac:chgData name="Christos Dalamagkas" userId="d8fa8ad5d6383732" providerId="LiveId" clId="{52910A26-A522-41E3-A6A3-4E351A68636B}" dt="2021-05-11T15:12:00.390" v="10852" actId="20577"/>
          <ac:spMkLst>
            <pc:docMk/>
            <pc:sldMk cId="754349125" sldId="373"/>
            <ac:spMk id="2" creationId="{AEC2660F-62C2-4033-906F-0AAF3A8A3125}"/>
          </ac:spMkLst>
        </pc:spChg>
      </pc:sldChg>
      <pc:sldChg chg="modSp mod">
        <pc:chgData name="Christos Dalamagkas" userId="d8fa8ad5d6383732" providerId="LiveId" clId="{52910A26-A522-41E3-A6A3-4E351A68636B}" dt="2021-05-11T15:10:25.453" v="10658" actId="20577"/>
        <pc:sldMkLst>
          <pc:docMk/>
          <pc:sldMk cId="2431086144" sldId="374"/>
        </pc:sldMkLst>
        <pc:spChg chg="mod">
          <ac:chgData name="Christos Dalamagkas" userId="d8fa8ad5d6383732" providerId="LiveId" clId="{52910A26-A522-41E3-A6A3-4E351A68636B}" dt="2021-05-11T15:10:25.453" v="10658" actId="20577"/>
          <ac:spMkLst>
            <pc:docMk/>
            <pc:sldMk cId="2431086144" sldId="374"/>
            <ac:spMk id="2" creationId="{AEC2660F-62C2-4033-906F-0AAF3A8A3125}"/>
          </ac:spMkLst>
        </pc:spChg>
      </pc:sldChg>
      <pc:sldChg chg="modSp mod">
        <pc:chgData name="Christos Dalamagkas" userId="d8fa8ad5d6383732" providerId="LiveId" clId="{52910A26-A522-41E3-A6A3-4E351A68636B}" dt="2021-05-11T15:10:50.861" v="10706" actId="20577"/>
        <pc:sldMkLst>
          <pc:docMk/>
          <pc:sldMk cId="2750416451" sldId="375"/>
        </pc:sldMkLst>
        <pc:spChg chg="mod">
          <ac:chgData name="Christos Dalamagkas" userId="d8fa8ad5d6383732" providerId="LiveId" clId="{52910A26-A522-41E3-A6A3-4E351A68636B}" dt="2021-05-11T15:10:50.861" v="10706" actId="20577"/>
          <ac:spMkLst>
            <pc:docMk/>
            <pc:sldMk cId="2750416451" sldId="375"/>
            <ac:spMk id="2" creationId="{AEC2660F-62C2-4033-906F-0AAF3A8A3125}"/>
          </ac:spMkLst>
        </pc:spChg>
      </pc:sldChg>
      <pc:sldChg chg="modSp new mod ord modShow">
        <pc:chgData name="Christos Dalamagkas" userId="d8fa8ad5d6383732" providerId="LiveId" clId="{52910A26-A522-41E3-A6A3-4E351A68636B}" dt="2021-05-11T11:40:58.871" v="7520"/>
        <pc:sldMkLst>
          <pc:docMk/>
          <pc:sldMk cId="619135237" sldId="376"/>
        </pc:sldMkLst>
        <pc:spChg chg="mod">
          <ac:chgData name="Christos Dalamagkas" userId="d8fa8ad5d6383732" providerId="LiveId" clId="{52910A26-A522-41E3-A6A3-4E351A68636B}" dt="2021-05-11T11:31:10.862" v="7450" actId="20577"/>
          <ac:spMkLst>
            <pc:docMk/>
            <pc:sldMk cId="619135237" sldId="376"/>
            <ac:spMk id="2" creationId="{CD41BABF-B552-4738-B008-F9DD97DEB701}"/>
          </ac:spMkLst>
        </pc:spChg>
        <pc:spChg chg="mod">
          <ac:chgData name="Christos Dalamagkas" userId="d8fa8ad5d6383732" providerId="LiveId" clId="{52910A26-A522-41E3-A6A3-4E351A68636B}" dt="2021-05-11T11:34:01.088" v="7517" actId="20577"/>
          <ac:spMkLst>
            <pc:docMk/>
            <pc:sldMk cId="619135237" sldId="376"/>
            <ac:spMk id="3" creationId="{A135BC09-0477-4C8D-B013-79B8A5F4A7E2}"/>
          </ac:spMkLst>
        </pc:spChg>
      </pc:sldChg>
      <pc:sldChg chg="addSp">
        <pc:chgData name="Christos Dalamagkas" userId="d8fa8ad5d6383732" providerId="LiveId" clId="{52910A26-A522-41E3-A6A3-4E351A68636B}" dt="2021-05-11T15:37:49.059" v="11108"/>
        <pc:sldMkLst>
          <pc:docMk/>
          <pc:sldMk cId="2690707819" sldId="377"/>
        </pc:sldMkLst>
        <pc:picChg chg="add">
          <ac:chgData name="Christos Dalamagkas" userId="d8fa8ad5d6383732" providerId="LiveId" clId="{52910A26-A522-41E3-A6A3-4E351A68636B}" dt="2021-05-11T15:37:49.059" v="11108"/>
          <ac:picMkLst>
            <pc:docMk/>
            <pc:sldMk cId="2690707819" sldId="377"/>
            <ac:picMk id="2050" creationId="{5D0E6824-60E5-4CBB-BEE6-4ADB9F166DBC}"/>
          </ac:picMkLst>
        </pc:picChg>
      </pc:sldChg>
      <pc:sldChg chg="addSp delSp modSp new add del mod ord">
        <pc:chgData name="Christos Dalamagkas" userId="d8fa8ad5d6383732" providerId="LiveId" clId="{52910A26-A522-41E3-A6A3-4E351A68636B}" dt="2021-05-11T16:16:11.221" v="12115" actId="20577"/>
        <pc:sldMkLst>
          <pc:docMk/>
          <pc:sldMk cId="4223575264" sldId="377"/>
        </pc:sldMkLst>
        <pc:spChg chg="mod">
          <ac:chgData name="Christos Dalamagkas" userId="d8fa8ad5d6383732" providerId="LiveId" clId="{52910A26-A522-41E3-A6A3-4E351A68636B}" dt="2021-05-11T16:12:46.835" v="11951" actId="14100"/>
          <ac:spMkLst>
            <pc:docMk/>
            <pc:sldMk cId="4223575264" sldId="377"/>
            <ac:spMk id="2" creationId="{9C7D79D3-D84A-4EFC-A798-3F2FF2581121}"/>
          </ac:spMkLst>
        </pc:spChg>
        <pc:spChg chg="mod">
          <ac:chgData name="Christos Dalamagkas" userId="d8fa8ad5d6383732" providerId="LiveId" clId="{52910A26-A522-41E3-A6A3-4E351A68636B}" dt="2021-05-11T16:16:11.221" v="12115" actId="20577"/>
          <ac:spMkLst>
            <pc:docMk/>
            <pc:sldMk cId="4223575264" sldId="377"/>
            <ac:spMk id="3" creationId="{78DF9810-0DF8-495D-8291-39921BC4D271}"/>
          </ac:spMkLst>
        </pc:spChg>
        <pc:spChg chg="add del mod">
          <ac:chgData name="Christos Dalamagkas" userId="d8fa8ad5d6383732" providerId="LiveId" clId="{52910A26-A522-41E3-A6A3-4E351A68636B}" dt="2021-05-11T16:12:43.048" v="11950" actId="478"/>
          <ac:spMkLst>
            <pc:docMk/>
            <pc:sldMk cId="4223575264" sldId="377"/>
            <ac:spMk id="7" creationId="{39C4415E-67B7-4FCF-869B-CDF4A8345759}"/>
          </ac:spMkLst>
        </pc:spChg>
        <pc:spChg chg="add mod">
          <ac:chgData name="Christos Dalamagkas" userId="d8fa8ad5d6383732" providerId="LiveId" clId="{52910A26-A522-41E3-A6A3-4E351A68636B}" dt="2021-05-11T15:38:29.229" v="11115" actId="207"/>
          <ac:spMkLst>
            <pc:docMk/>
            <pc:sldMk cId="4223575264" sldId="377"/>
            <ac:spMk id="9" creationId="{6F3AB3C6-B12E-4E43-A481-8B9CC14948C8}"/>
          </ac:spMkLst>
        </pc:spChg>
        <pc:picChg chg="add mod">
          <ac:chgData name="Christos Dalamagkas" userId="d8fa8ad5d6383732" providerId="LiveId" clId="{52910A26-A522-41E3-A6A3-4E351A68636B}" dt="2021-05-11T16:12:47.890" v="11952" actId="1076"/>
          <ac:picMkLst>
            <pc:docMk/>
            <pc:sldMk cId="4223575264" sldId="377"/>
            <ac:picMk id="10" creationId="{EB1E9F24-BB59-4285-ADF2-D4E95684EA95}"/>
          </ac:picMkLst>
        </pc:picChg>
        <pc:picChg chg="del mod">
          <ac:chgData name="Christos Dalamagkas" userId="d8fa8ad5d6383732" providerId="LiveId" clId="{52910A26-A522-41E3-A6A3-4E351A68636B}" dt="2021-05-11T16:12:29.103" v="11946" actId="478"/>
          <ac:picMkLst>
            <pc:docMk/>
            <pc:sldMk cId="4223575264" sldId="377"/>
            <ac:picMk id="2050" creationId="{5D0E6824-60E5-4CBB-BEE6-4ADB9F166DBC}"/>
          </ac:picMkLst>
        </pc:picChg>
      </pc:sldChg>
      <pc:sldChg chg="modSp new mod">
        <pc:chgData name="Christos Dalamagkas" userId="d8fa8ad5d6383732" providerId="LiveId" clId="{52910A26-A522-41E3-A6A3-4E351A68636B}" dt="2021-05-11T14:51:52.739" v="10439" actId="27636"/>
        <pc:sldMkLst>
          <pc:docMk/>
          <pc:sldMk cId="1203765540" sldId="378"/>
        </pc:sldMkLst>
        <pc:spChg chg="mod">
          <ac:chgData name="Christos Dalamagkas" userId="d8fa8ad5d6383732" providerId="LiveId" clId="{52910A26-A522-41E3-A6A3-4E351A68636B}" dt="2021-05-11T14:34:19.857" v="9217" actId="20577"/>
          <ac:spMkLst>
            <pc:docMk/>
            <pc:sldMk cId="1203765540" sldId="378"/>
            <ac:spMk id="2" creationId="{1DE342FB-AEB7-46B4-A2B9-E0E56D896F9B}"/>
          </ac:spMkLst>
        </pc:spChg>
        <pc:spChg chg="mod">
          <ac:chgData name="Christos Dalamagkas" userId="d8fa8ad5d6383732" providerId="LiveId" clId="{52910A26-A522-41E3-A6A3-4E351A68636B}" dt="2021-05-11T14:51:52.739" v="10439" actId="27636"/>
          <ac:spMkLst>
            <pc:docMk/>
            <pc:sldMk cId="1203765540" sldId="378"/>
            <ac:spMk id="3" creationId="{C557B05B-50BF-4B2D-B0B3-921C311BF4E6}"/>
          </ac:spMkLst>
        </pc:spChg>
      </pc:sldChg>
      <pc:sldChg chg="new del">
        <pc:chgData name="Christos Dalamagkas" userId="d8fa8ad5d6383732" providerId="LiveId" clId="{52910A26-A522-41E3-A6A3-4E351A68636B}" dt="2021-05-11T14:33:55.177" v="9186" actId="47"/>
        <pc:sldMkLst>
          <pc:docMk/>
          <pc:sldMk cId="1620609971" sldId="378"/>
        </pc:sldMkLst>
      </pc:sldChg>
      <pc:sldChg chg="new del">
        <pc:chgData name="Christos Dalamagkas" userId="d8fa8ad5d6383732" providerId="LiveId" clId="{52910A26-A522-41E3-A6A3-4E351A68636B}" dt="2021-05-11T14:57:17.874" v="10549" actId="47"/>
        <pc:sldMkLst>
          <pc:docMk/>
          <pc:sldMk cId="586512392" sldId="379"/>
        </pc:sldMkLst>
      </pc:sldChg>
      <pc:sldChg chg="modSp new mod">
        <pc:chgData name="Christos Dalamagkas" userId="d8fa8ad5d6383732" providerId="LiveId" clId="{52910A26-A522-41E3-A6A3-4E351A68636B}" dt="2021-05-11T15:11:40.450" v="10848" actId="20577"/>
        <pc:sldMkLst>
          <pc:docMk/>
          <pc:sldMk cId="1339704709" sldId="379"/>
        </pc:sldMkLst>
        <pc:spChg chg="mod">
          <ac:chgData name="Christos Dalamagkas" userId="d8fa8ad5d6383732" providerId="LiveId" clId="{52910A26-A522-41E3-A6A3-4E351A68636B}" dt="2021-05-11T15:11:40.450" v="10848" actId="20577"/>
          <ac:spMkLst>
            <pc:docMk/>
            <pc:sldMk cId="1339704709" sldId="379"/>
            <ac:spMk id="2" creationId="{E6A622D9-E302-48EB-8BE1-4457500DA777}"/>
          </ac:spMkLst>
        </pc:spChg>
      </pc:sldChg>
    </pc:docChg>
  </pc:docChgLst>
  <pc:docChgLst>
    <pc:chgData name="Christos Dalamagkas" userId="d8fa8ad5d6383732" providerId="LiveId" clId="{050DD060-F210-42D1-B829-0618D143900E}"/>
    <pc:docChg chg="undo custSel mod addSld delSld modSld sldOrd modMainMaster">
      <pc:chgData name="Christos Dalamagkas" userId="d8fa8ad5d6383732" providerId="LiveId" clId="{050DD060-F210-42D1-B829-0618D143900E}" dt="2020-11-08T21:57:33.259" v="9913" actId="1076"/>
      <pc:docMkLst>
        <pc:docMk/>
      </pc:docMkLst>
      <pc:sldChg chg="addSp delSp modSp mod setBg">
        <pc:chgData name="Christos Dalamagkas" userId="d8fa8ad5d6383732" providerId="LiveId" clId="{050DD060-F210-42D1-B829-0618D143900E}" dt="2020-11-08T15:48:58.201" v="4672" actId="20577"/>
        <pc:sldMkLst>
          <pc:docMk/>
          <pc:sldMk cId="4079845006" sldId="258"/>
        </pc:sldMkLst>
        <pc:spChg chg="mod">
          <ac:chgData name="Christos Dalamagkas" userId="d8fa8ad5d6383732" providerId="LiveId" clId="{050DD060-F210-42D1-B829-0618D143900E}" dt="2020-11-08T15:48:58.201" v="4672" actId="20577"/>
          <ac:spMkLst>
            <pc:docMk/>
            <pc:sldMk cId="4079845006" sldId="258"/>
            <ac:spMk id="2" creationId="{906146E0-1105-49B0-B55D-D067E0522E02}"/>
          </ac:spMkLst>
        </pc:spChg>
        <pc:spChg chg="mod ord">
          <ac:chgData name="Christos Dalamagkas" userId="d8fa8ad5d6383732" providerId="LiveId" clId="{050DD060-F210-42D1-B829-0618D143900E}" dt="2020-11-01T15:28:35.559" v="922" actId="20577"/>
          <ac:spMkLst>
            <pc:docMk/>
            <pc:sldMk cId="4079845006" sldId="258"/>
            <ac:spMk id="3" creationId="{9D9EB587-9157-4A5D-AE64-6D69AC01EA5F}"/>
          </ac:spMkLst>
        </pc:spChg>
        <pc:picChg chg="add del mod">
          <ac:chgData name="Christos Dalamagkas" userId="d8fa8ad5d6383732" providerId="LiveId" clId="{050DD060-F210-42D1-B829-0618D143900E}" dt="2020-11-01T14:45:34.139" v="85" actId="21"/>
          <ac:picMkLst>
            <pc:docMk/>
            <pc:sldMk cId="4079845006" sldId="258"/>
            <ac:picMk id="4" creationId="{C4D8B90D-C121-4EB0-AE15-4FB4F1B99F51}"/>
          </ac:picMkLst>
        </pc:picChg>
        <pc:picChg chg="add del mod">
          <ac:chgData name="Christos Dalamagkas" userId="d8fa8ad5d6383732" providerId="LiveId" clId="{050DD060-F210-42D1-B829-0618D143900E}" dt="2020-11-01T14:47:26.731" v="93" actId="478"/>
          <ac:picMkLst>
            <pc:docMk/>
            <pc:sldMk cId="4079845006" sldId="258"/>
            <ac:picMk id="5" creationId="{9EF04E76-29C1-4DD4-9F0F-F696A6285315}"/>
          </ac:picMkLst>
        </pc:picChg>
        <pc:picChg chg="add mod">
          <ac:chgData name="Christos Dalamagkas" userId="d8fa8ad5d6383732" providerId="LiveId" clId="{050DD060-F210-42D1-B829-0618D143900E}" dt="2020-11-01T14:48:00.987" v="101" actId="26606"/>
          <ac:picMkLst>
            <pc:docMk/>
            <pc:sldMk cId="4079845006" sldId="258"/>
            <ac:picMk id="6" creationId="{F9B8B209-DA40-4BE8-B850-8B6DE951CFD0}"/>
          </ac:picMkLst>
        </pc:picChg>
        <pc:picChg chg="add del">
          <ac:chgData name="Christos Dalamagkas" userId="d8fa8ad5d6383732" providerId="LiveId" clId="{050DD060-F210-42D1-B829-0618D143900E}" dt="2020-11-01T14:52:02.573" v="649"/>
          <ac:picMkLst>
            <pc:docMk/>
            <pc:sldMk cId="4079845006" sldId="258"/>
            <ac:picMk id="7" creationId="{318F14A4-AE84-406C-BA79-E848BCFBCE26}"/>
          </ac:picMkLst>
        </pc:picChg>
        <pc:picChg chg="add del mod">
          <ac:chgData name="Christos Dalamagkas" userId="d8fa8ad5d6383732" providerId="LiveId" clId="{050DD060-F210-42D1-B829-0618D143900E}" dt="2020-11-01T14:44:13.851" v="72" actId="478"/>
          <ac:picMkLst>
            <pc:docMk/>
            <pc:sldMk cId="4079845006" sldId="258"/>
            <ac:picMk id="1026" creationId="{2E452A4B-03F1-4051-A575-36F00E865F14}"/>
          </ac:picMkLst>
        </pc:picChg>
      </pc:sldChg>
      <pc:sldChg chg="addSp delSp modSp new mod">
        <pc:chgData name="Christos Dalamagkas" userId="d8fa8ad5d6383732" providerId="LiveId" clId="{050DD060-F210-42D1-B829-0618D143900E}" dt="2020-11-08T15:46:41.927" v="4637" actId="12"/>
        <pc:sldMkLst>
          <pc:docMk/>
          <pc:sldMk cId="1497716693" sldId="259"/>
        </pc:sldMkLst>
        <pc:spChg chg="mod">
          <ac:chgData name="Christos Dalamagkas" userId="d8fa8ad5d6383732" providerId="LiveId" clId="{050DD060-F210-42D1-B829-0618D143900E}" dt="2020-11-01T16:26:06.944" v="1867" actId="20577"/>
          <ac:spMkLst>
            <pc:docMk/>
            <pc:sldMk cId="1497716693" sldId="259"/>
            <ac:spMk id="2" creationId="{9068DF87-89C9-4B6D-B0AB-456CEEBB714D}"/>
          </ac:spMkLst>
        </pc:spChg>
        <pc:spChg chg="del">
          <ac:chgData name="Christos Dalamagkas" userId="d8fa8ad5d6383732" providerId="LiveId" clId="{050DD060-F210-42D1-B829-0618D143900E}" dt="2020-11-01T14:45:36.028" v="86" actId="22"/>
          <ac:spMkLst>
            <pc:docMk/>
            <pc:sldMk cId="1497716693" sldId="259"/>
            <ac:spMk id="3" creationId="{F271B2BC-6357-4384-AE12-A546BDC6A3DC}"/>
          </ac:spMkLst>
        </pc:spChg>
        <pc:spChg chg="add mod">
          <ac:chgData name="Christos Dalamagkas" userId="d8fa8ad5d6383732" providerId="LiveId" clId="{050DD060-F210-42D1-B829-0618D143900E}" dt="2020-11-08T15:46:41.927" v="4637" actId="12"/>
          <ac:spMkLst>
            <pc:docMk/>
            <pc:sldMk cId="1497716693" sldId="259"/>
            <ac:spMk id="4" creationId="{1999E247-7C42-4666-8020-9EC675A464C8}"/>
          </ac:spMkLst>
        </pc:spChg>
        <pc:picChg chg="add del mod">
          <ac:chgData name="Christos Dalamagkas" userId="d8fa8ad5d6383732" providerId="LiveId" clId="{050DD060-F210-42D1-B829-0618D143900E}" dt="2020-11-01T15:44:04.014" v="1119" actId="21"/>
          <ac:picMkLst>
            <pc:docMk/>
            <pc:sldMk cId="1497716693" sldId="259"/>
            <ac:picMk id="5" creationId="{5C795B64-8C89-4019-BC27-E88AC53C9968}"/>
          </ac:picMkLst>
        </pc:picChg>
      </pc:sldChg>
      <pc:sldChg chg="modSp add mod setBg">
        <pc:chgData name="Christos Dalamagkas" userId="d8fa8ad5d6383732" providerId="LiveId" clId="{050DD060-F210-42D1-B829-0618D143900E}" dt="2020-11-01T17:30:12.761" v="3062" actId="948"/>
        <pc:sldMkLst>
          <pc:docMk/>
          <pc:sldMk cId="3215659330" sldId="260"/>
        </pc:sldMkLst>
        <pc:spChg chg="mod">
          <ac:chgData name="Christos Dalamagkas" userId="d8fa8ad5d6383732" providerId="LiveId" clId="{050DD060-F210-42D1-B829-0618D143900E}" dt="2020-11-01T17:30:12.761" v="3062" actId="948"/>
          <ac:spMkLst>
            <pc:docMk/>
            <pc:sldMk cId="3215659330" sldId="260"/>
            <ac:spMk id="3" creationId="{9D9EB587-9157-4A5D-AE64-6D69AC01EA5F}"/>
          </ac:spMkLst>
        </pc:spChg>
        <pc:picChg chg="mod">
          <ac:chgData name="Christos Dalamagkas" userId="d8fa8ad5d6383732" providerId="LiveId" clId="{050DD060-F210-42D1-B829-0618D143900E}" dt="2020-11-01T17:29:26.031" v="3061" actId="14100"/>
          <ac:picMkLst>
            <pc:docMk/>
            <pc:sldMk cId="3215659330" sldId="260"/>
            <ac:picMk id="6" creationId="{F9B8B209-DA40-4BE8-B850-8B6DE951CFD0}"/>
          </ac:picMkLst>
        </pc:picChg>
      </pc:sldChg>
      <pc:sldChg chg="addSp modSp new mod setBg">
        <pc:chgData name="Christos Dalamagkas" userId="d8fa8ad5d6383732" providerId="LiveId" clId="{050DD060-F210-42D1-B829-0618D143900E}" dt="2020-11-01T17:31:10.999" v="3064" actId="1076"/>
        <pc:sldMkLst>
          <pc:docMk/>
          <pc:sldMk cId="1559926085" sldId="261"/>
        </pc:sldMkLst>
        <pc:spChg chg="mod">
          <ac:chgData name="Christos Dalamagkas" userId="d8fa8ad5d6383732" providerId="LiveId" clId="{050DD060-F210-42D1-B829-0618D143900E}" dt="2020-11-01T16:25:41.411" v="1857" actId="26606"/>
          <ac:spMkLst>
            <pc:docMk/>
            <pc:sldMk cId="1559926085" sldId="261"/>
            <ac:spMk id="2" creationId="{E3F62E9D-79A1-4BD6-AD04-E6CE83B2C105}"/>
          </ac:spMkLst>
        </pc:spChg>
        <pc:spChg chg="mod ord">
          <ac:chgData name="Christos Dalamagkas" userId="d8fa8ad5d6383732" providerId="LiveId" clId="{050DD060-F210-42D1-B829-0618D143900E}" dt="2020-11-01T16:59:37.113" v="2186" actId="27636"/>
          <ac:spMkLst>
            <pc:docMk/>
            <pc:sldMk cId="1559926085" sldId="261"/>
            <ac:spMk id="3" creationId="{9C587EBB-2300-4A85-8C44-DE11A420B11C}"/>
          </ac:spMkLst>
        </pc:spChg>
        <pc:picChg chg="add mod">
          <ac:chgData name="Christos Dalamagkas" userId="d8fa8ad5d6383732" providerId="LiveId" clId="{050DD060-F210-42D1-B829-0618D143900E}" dt="2020-11-01T17:31:10.999" v="3064" actId="1076"/>
          <ac:picMkLst>
            <pc:docMk/>
            <pc:sldMk cId="1559926085" sldId="261"/>
            <ac:picMk id="4" creationId="{8797DD95-375E-4B6F-9AD1-8CA441FEEBCE}"/>
          </ac:picMkLst>
        </pc:picChg>
      </pc:sldChg>
      <pc:sldChg chg="addSp delSp modSp new mod setBg">
        <pc:chgData name="Christos Dalamagkas" userId="d8fa8ad5d6383732" providerId="LiveId" clId="{050DD060-F210-42D1-B829-0618D143900E}" dt="2020-11-08T15:48:22.094" v="4645" actId="403"/>
        <pc:sldMkLst>
          <pc:docMk/>
          <pc:sldMk cId="3325506908" sldId="262"/>
        </pc:sldMkLst>
        <pc:spChg chg="mod">
          <ac:chgData name="Christos Dalamagkas" userId="d8fa8ad5d6383732" providerId="LiveId" clId="{050DD060-F210-42D1-B829-0618D143900E}" dt="2020-11-01T17:28:18.734" v="3058" actId="14100"/>
          <ac:spMkLst>
            <pc:docMk/>
            <pc:sldMk cId="3325506908" sldId="262"/>
            <ac:spMk id="2" creationId="{53122724-62CB-4AD4-B4C4-8673576ECDBA}"/>
          </ac:spMkLst>
        </pc:spChg>
        <pc:spChg chg="del">
          <ac:chgData name="Christos Dalamagkas" userId="d8fa8ad5d6383732" providerId="LiveId" clId="{050DD060-F210-42D1-B829-0618D143900E}" dt="2020-11-01T17:13:19.981" v="2529"/>
          <ac:spMkLst>
            <pc:docMk/>
            <pc:sldMk cId="3325506908" sldId="262"/>
            <ac:spMk id="3" creationId="{3A391771-6577-4D9B-AACA-C1AA9FDAC6DD}"/>
          </ac:spMkLst>
        </pc:spChg>
        <pc:spChg chg="add del mod">
          <ac:chgData name="Christos Dalamagkas" userId="d8fa8ad5d6383732" providerId="LiveId" clId="{050DD060-F210-42D1-B829-0618D143900E}" dt="2020-11-01T17:17:25.524" v="2535"/>
          <ac:spMkLst>
            <pc:docMk/>
            <pc:sldMk cId="3325506908" sldId="262"/>
            <ac:spMk id="7" creationId="{03E4F206-B2CF-4E2E-B177-CAF18769506F}"/>
          </ac:spMkLst>
        </pc:spChg>
        <pc:spChg chg="add mod">
          <ac:chgData name="Christos Dalamagkas" userId="d8fa8ad5d6383732" providerId="LiveId" clId="{050DD060-F210-42D1-B829-0618D143900E}" dt="2020-11-08T15:48:22.094" v="4645" actId="403"/>
          <ac:spMkLst>
            <pc:docMk/>
            <pc:sldMk cId="3325506908" sldId="262"/>
            <ac:spMk id="12" creationId="{CD8E0361-2CE0-48D3-9BC4-78BD1BBF93BE}"/>
          </ac:spMkLst>
        </pc:spChg>
        <pc:picChg chg="add del mod">
          <ac:chgData name="Christos Dalamagkas" userId="d8fa8ad5d6383732" providerId="LiveId" clId="{050DD060-F210-42D1-B829-0618D143900E}" dt="2020-11-01T17:13:34.853" v="2534" actId="478"/>
          <ac:picMkLst>
            <pc:docMk/>
            <pc:sldMk cId="3325506908" sldId="262"/>
            <ac:picMk id="5" creationId="{0328EF54-F98B-4DEC-A676-5ABF9C6DB7A9}"/>
          </ac:picMkLst>
        </pc:picChg>
        <pc:picChg chg="add mod">
          <ac:chgData name="Christos Dalamagkas" userId="d8fa8ad5d6383732" providerId="LiveId" clId="{050DD060-F210-42D1-B829-0618D143900E}" dt="2020-11-01T17:28:21.230" v="3059" actId="14100"/>
          <ac:picMkLst>
            <pc:docMk/>
            <pc:sldMk cId="3325506908" sldId="262"/>
            <ac:picMk id="8" creationId="{A249EE75-B4D8-4B7C-9A37-758C9D1D822E}"/>
          </ac:picMkLst>
        </pc:picChg>
      </pc:sldChg>
      <pc:sldChg chg="addSp modSp new mod">
        <pc:chgData name="Christos Dalamagkas" userId="d8fa8ad5d6383732" providerId="LiveId" clId="{050DD060-F210-42D1-B829-0618D143900E}" dt="2020-11-08T17:37:43.185" v="6877" actId="14100"/>
        <pc:sldMkLst>
          <pc:docMk/>
          <pc:sldMk cId="3297053864" sldId="263"/>
        </pc:sldMkLst>
        <pc:spChg chg="mod">
          <ac:chgData name="Christos Dalamagkas" userId="d8fa8ad5d6383732" providerId="LiveId" clId="{050DD060-F210-42D1-B829-0618D143900E}" dt="2020-11-01T17:40:30.437" v="3119" actId="20577"/>
          <ac:spMkLst>
            <pc:docMk/>
            <pc:sldMk cId="3297053864" sldId="263"/>
            <ac:spMk id="2" creationId="{7F50CDF0-0547-4445-BC95-170CBF85731F}"/>
          </ac:spMkLst>
        </pc:spChg>
        <pc:spChg chg="mod">
          <ac:chgData name="Christos Dalamagkas" userId="d8fa8ad5d6383732" providerId="LiveId" clId="{050DD060-F210-42D1-B829-0618D143900E}" dt="2020-11-08T17:37:43.185" v="6877" actId="14100"/>
          <ac:spMkLst>
            <pc:docMk/>
            <pc:sldMk cId="3297053864" sldId="263"/>
            <ac:spMk id="3" creationId="{6275A8C2-36EA-4225-A3FB-A196E1434C76}"/>
          </ac:spMkLst>
        </pc:spChg>
        <pc:picChg chg="add mod">
          <ac:chgData name="Christos Dalamagkas" userId="d8fa8ad5d6383732" providerId="LiveId" clId="{050DD060-F210-42D1-B829-0618D143900E}" dt="2020-11-01T18:44:30.369" v="4148" actId="1076"/>
          <ac:picMkLst>
            <pc:docMk/>
            <pc:sldMk cId="3297053864" sldId="263"/>
            <ac:picMk id="1026" creationId="{A32D9DBE-66C1-45D2-AB51-44D577F25502}"/>
          </ac:picMkLst>
        </pc:picChg>
      </pc:sldChg>
      <pc:sldChg chg="addSp delSp modSp new mod">
        <pc:chgData name="Christos Dalamagkas" userId="d8fa8ad5d6383732" providerId="LiveId" clId="{050DD060-F210-42D1-B829-0618D143900E}" dt="2020-11-08T17:26:59.870" v="6607" actId="14100"/>
        <pc:sldMkLst>
          <pc:docMk/>
          <pc:sldMk cId="2803595526" sldId="264"/>
        </pc:sldMkLst>
        <pc:spChg chg="mod">
          <ac:chgData name="Christos Dalamagkas" userId="d8fa8ad5d6383732" providerId="LiveId" clId="{050DD060-F210-42D1-B829-0618D143900E}" dt="2020-11-01T18:59:08.664" v="4292" actId="20577"/>
          <ac:spMkLst>
            <pc:docMk/>
            <pc:sldMk cId="2803595526" sldId="264"/>
            <ac:spMk id="2" creationId="{8341F44A-94FB-4A7A-9FCC-66E4898F3264}"/>
          </ac:spMkLst>
        </pc:spChg>
        <pc:spChg chg="mod">
          <ac:chgData name="Christos Dalamagkas" userId="d8fa8ad5d6383732" providerId="LiveId" clId="{050DD060-F210-42D1-B829-0618D143900E}" dt="2020-11-08T16:49:15.936" v="5683" actId="20577"/>
          <ac:spMkLst>
            <pc:docMk/>
            <pc:sldMk cId="2803595526" sldId="264"/>
            <ac:spMk id="3" creationId="{F2C4F197-B5F1-4A8D-91C4-ACDE2AA9285D}"/>
          </ac:spMkLst>
        </pc:spChg>
        <pc:spChg chg="add del mod">
          <ac:chgData name="Christos Dalamagkas" userId="d8fa8ad5d6383732" providerId="LiveId" clId="{050DD060-F210-42D1-B829-0618D143900E}" dt="2020-11-01T19:57:18.915" v="4518" actId="478"/>
          <ac:spMkLst>
            <pc:docMk/>
            <pc:sldMk cId="2803595526" sldId="264"/>
            <ac:spMk id="4" creationId="{1861B27F-8FD5-43AB-8A9E-964EDD624D6C}"/>
          </ac:spMkLst>
        </pc:spChg>
        <pc:spChg chg="add del mod">
          <ac:chgData name="Christos Dalamagkas" userId="d8fa8ad5d6383732" providerId="LiveId" clId="{050DD060-F210-42D1-B829-0618D143900E}" dt="2020-11-01T19:57:18.915" v="4518" actId="478"/>
          <ac:spMkLst>
            <pc:docMk/>
            <pc:sldMk cId="2803595526" sldId="264"/>
            <ac:spMk id="5" creationId="{FA132385-EE77-48BE-82EA-B0B3BAC63FF4}"/>
          </ac:spMkLst>
        </pc:spChg>
        <pc:spChg chg="add mod">
          <ac:chgData name="Christos Dalamagkas" userId="d8fa8ad5d6383732" providerId="LiveId" clId="{050DD060-F210-42D1-B829-0618D143900E}" dt="2020-11-08T17:10:37.617" v="6346" actId="1076"/>
          <ac:spMkLst>
            <pc:docMk/>
            <pc:sldMk cId="2803595526" sldId="264"/>
            <ac:spMk id="7" creationId="{A1EFD2EC-D8F5-4EC2-B6F8-E4C0C43CFB1B}"/>
          </ac:spMkLst>
        </pc:spChg>
        <pc:spChg chg="add mod">
          <ac:chgData name="Christos Dalamagkas" userId="d8fa8ad5d6383732" providerId="LiveId" clId="{050DD060-F210-42D1-B829-0618D143900E}" dt="2020-11-08T16:50:28.873" v="5842" actId="27636"/>
          <ac:spMkLst>
            <pc:docMk/>
            <pc:sldMk cId="2803595526" sldId="264"/>
            <ac:spMk id="9" creationId="{D29BC831-AEF9-4559-B61E-89F50F12FEDA}"/>
          </ac:spMkLst>
        </pc:spChg>
        <pc:picChg chg="add mod">
          <ac:chgData name="Christos Dalamagkas" userId="d8fa8ad5d6383732" providerId="LiveId" clId="{050DD060-F210-42D1-B829-0618D143900E}" dt="2020-11-08T17:26:59.870" v="6607" actId="14100"/>
          <ac:picMkLst>
            <pc:docMk/>
            <pc:sldMk cId="2803595526" sldId="264"/>
            <ac:picMk id="5" creationId="{09580501-96DC-4764-A39F-4A0258AC77EB}"/>
          </ac:picMkLst>
        </pc:picChg>
        <pc:picChg chg="add del">
          <ac:chgData name="Christos Dalamagkas" userId="d8fa8ad5d6383732" providerId="LiveId" clId="{050DD060-F210-42D1-B829-0618D143900E}" dt="2020-11-01T19:56:40.347" v="4505" actId="478"/>
          <ac:picMkLst>
            <pc:docMk/>
            <pc:sldMk cId="2803595526" sldId="264"/>
            <ac:picMk id="2050" creationId="{62347693-C52A-4CBF-8E4E-A9D2E1A437FC}"/>
          </ac:picMkLst>
        </pc:picChg>
        <pc:picChg chg="add del mod">
          <ac:chgData name="Christos Dalamagkas" userId="d8fa8ad5d6383732" providerId="LiveId" clId="{050DD060-F210-42D1-B829-0618D143900E}" dt="2020-11-08T17:26:43.439" v="6602" actId="478"/>
          <ac:picMkLst>
            <pc:docMk/>
            <pc:sldMk cId="2803595526" sldId="264"/>
            <ac:picMk id="2052" creationId="{C2978B9F-E511-445D-A71A-87C806A61FB6}"/>
          </ac:picMkLst>
        </pc:picChg>
      </pc:sldChg>
      <pc:sldChg chg="addSp delSp modSp mod setBg">
        <pc:chgData name="Christos Dalamagkas" userId="d8fa8ad5d6383732" providerId="LiveId" clId="{050DD060-F210-42D1-B829-0618D143900E}" dt="2020-11-08T17:06:40.960" v="6264" actId="478"/>
        <pc:sldMkLst>
          <pc:docMk/>
          <pc:sldMk cId="3985269320" sldId="265"/>
        </pc:sldMkLst>
        <pc:spChg chg="mod">
          <ac:chgData name="Christos Dalamagkas" userId="d8fa8ad5d6383732" providerId="LiveId" clId="{050DD060-F210-42D1-B829-0618D143900E}" dt="2020-11-08T16:55:43.474" v="6075" actId="26606"/>
          <ac:spMkLst>
            <pc:docMk/>
            <pc:sldMk cId="3985269320" sldId="265"/>
            <ac:spMk id="2" creationId="{387C43E3-7272-431E-8127-9928450F17E6}"/>
          </ac:spMkLst>
        </pc:spChg>
        <pc:spChg chg="mod ord">
          <ac:chgData name="Christos Dalamagkas" userId="d8fa8ad5d6383732" providerId="LiveId" clId="{050DD060-F210-42D1-B829-0618D143900E}" dt="2020-11-08T17:05:02.896" v="6259" actId="20577"/>
          <ac:spMkLst>
            <pc:docMk/>
            <pc:sldMk cId="3985269320" sldId="265"/>
            <ac:spMk id="3" creationId="{E869C2DA-B9EA-4330-90F6-CFED7CF282E2}"/>
          </ac:spMkLst>
        </pc:spChg>
        <pc:spChg chg="add mod">
          <ac:chgData name="Christos Dalamagkas" userId="d8fa8ad5d6383732" providerId="LiveId" clId="{050DD060-F210-42D1-B829-0618D143900E}" dt="2020-11-08T17:06:08.628" v="6260"/>
          <ac:spMkLst>
            <pc:docMk/>
            <pc:sldMk cId="3985269320" sldId="265"/>
            <ac:spMk id="6" creationId="{0EB1DB3C-7969-4950-A565-013A8F4328F2}"/>
          </ac:spMkLst>
        </pc:spChg>
        <pc:spChg chg="add del">
          <ac:chgData name="Christos Dalamagkas" userId="d8fa8ad5d6383732" providerId="LiveId" clId="{050DD060-F210-42D1-B829-0618D143900E}" dt="2020-11-08T16:55:43.474" v="6075" actId="26606"/>
          <ac:spMkLst>
            <pc:docMk/>
            <pc:sldMk cId="3985269320" sldId="265"/>
            <ac:spMk id="71" creationId="{52ABB703-2B0E-4C3B-B4A2-F3973548E561}"/>
          </ac:spMkLst>
        </pc:spChg>
        <pc:spChg chg="add del">
          <ac:chgData name="Christos Dalamagkas" userId="d8fa8ad5d6383732" providerId="LiveId" clId="{050DD060-F210-42D1-B829-0618D143900E}" dt="2020-11-08T16:55:43.474" v="6075" actId="26606"/>
          <ac:spMkLst>
            <pc:docMk/>
            <pc:sldMk cId="3985269320" sldId="265"/>
            <ac:spMk id="75" creationId="{E95DA498-D9A2-4DA9-B9DA-B3776E08CF7E}"/>
          </ac:spMkLst>
        </pc:spChg>
        <pc:spChg chg="add del">
          <ac:chgData name="Christos Dalamagkas" userId="d8fa8ad5d6383732" providerId="LiveId" clId="{050DD060-F210-42D1-B829-0618D143900E}" dt="2020-11-08T16:55:43.474" v="6075" actId="26606"/>
          <ac:spMkLst>
            <pc:docMk/>
            <pc:sldMk cId="3985269320" sldId="265"/>
            <ac:spMk id="77" creationId="{82A73093-4B9D-420D-B17E-52293703A1D4}"/>
          </ac:spMkLst>
        </pc:spChg>
        <pc:graphicFrameChg chg="add del mod modGraphic">
          <ac:chgData name="Christos Dalamagkas" userId="d8fa8ad5d6383732" providerId="LiveId" clId="{050DD060-F210-42D1-B829-0618D143900E}" dt="2020-11-08T17:06:40.960" v="6264" actId="478"/>
          <ac:graphicFrameMkLst>
            <pc:docMk/>
            <pc:sldMk cId="3985269320" sldId="265"/>
            <ac:graphicFrameMk id="5" creationId="{BC381D9E-E2B3-456A-88ED-564FBD338428}"/>
          </ac:graphicFrameMkLst>
        </pc:graphicFrameChg>
        <pc:picChg chg="add del mod">
          <ac:chgData name="Christos Dalamagkas" userId="d8fa8ad5d6383732" providerId="LiveId" clId="{050DD060-F210-42D1-B829-0618D143900E}" dt="2020-11-08T17:04:02.072" v="6153" actId="478"/>
          <ac:picMkLst>
            <pc:docMk/>
            <pc:sldMk cId="3985269320" sldId="265"/>
            <ac:picMk id="4" creationId="{35DC28C3-8928-4E50-B7C7-930571CC6F1B}"/>
          </ac:picMkLst>
        </pc:picChg>
        <pc:picChg chg="add mod ord">
          <ac:chgData name="Christos Dalamagkas" userId="d8fa8ad5d6383732" providerId="LiveId" clId="{050DD060-F210-42D1-B829-0618D143900E}" dt="2020-11-08T16:55:55.669" v="6080" actId="14100"/>
          <ac:picMkLst>
            <pc:docMk/>
            <pc:sldMk cId="3985269320" sldId="265"/>
            <ac:picMk id="1026" creationId="{26C42A64-473D-4131-811B-C626AF059254}"/>
          </ac:picMkLst>
        </pc:picChg>
        <pc:cxnChg chg="add del">
          <ac:chgData name="Christos Dalamagkas" userId="d8fa8ad5d6383732" providerId="LiveId" clId="{050DD060-F210-42D1-B829-0618D143900E}" dt="2020-11-08T16:55:43.474" v="6075" actId="26606"/>
          <ac:cxnSpMkLst>
            <pc:docMk/>
            <pc:sldMk cId="3985269320" sldId="265"/>
            <ac:cxnSpMk id="73" creationId="{9C21570E-E159-49A6-9891-FA397B7A92D3}"/>
          </ac:cxnSpMkLst>
        </pc:cxnChg>
      </pc:sldChg>
      <pc:sldChg chg="addSp modSp mod">
        <pc:chgData name="Christos Dalamagkas" userId="d8fa8ad5d6383732" providerId="LiveId" clId="{050DD060-F210-42D1-B829-0618D143900E}" dt="2020-11-08T20:36:22.311" v="8563" actId="5793"/>
        <pc:sldMkLst>
          <pc:docMk/>
          <pc:sldMk cId="342431344" sldId="266"/>
        </pc:sldMkLst>
        <pc:spChg chg="mod">
          <ac:chgData name="Christos Dalamagkas" userId="d8fa8ad5d6383732" providerId="LiveId" clId="{050DD060-F210-42D1-B829-0618D143900E}" dt="2020-11-08T19:01:09.152" v="8124" actId="20577"/>
          <ac:spMkLst>
            <pc:docMk/>
            <pc:sldMk cId="342431344" sldId="266"/>
            <ac:spMk id="2" creationId="{12BC8FE1-8A89-4E16-8990-C5214E329B10}"/>
          </ac:spMkLst>
        </pc:spChg>
        <pc:spChg chg="mod">
          <ac:chgData name="Christos Dalamagkas" userId="d8fa8ad5d6383732" providerId="LiveId" clId="{050DD060-F210-42D1-B829-0618D143900E}" dt="2020-11-08T20:36:22.311" v="8563" actId="5793"/>
          <ac:spMkLst>
            <pc:docMk/>
            <pc:sldMk cId="342431344" sldId="266"/>
            <ac:spMk id="3" creationId="{7D3C63B2-B90F-482F-ADEA-367283D4EA07}"/>
          </ac:spMkLst>
        </pc:spChg>
        <pc:spChg chg="add mod">
          <ac:chgData name="Christos Dalamagkas" userId="d8fa8ad5d6383732" providerId="LiveId" clId="{050DD060-F210-42D1-B829-0618D143900E}" dt="2020-11-08T19:57:42.727" v="8430" actId="1076"/>
          <ac:spMkLst>
            <pc:docMk/>
            <pc:sldMk cId="342431344" sldId="266"/>
            <ac:spMk id="6" creationId="{DA7C37AB-6F17-41D9-9FC6-EFB8C6BCEAC4}"/>
          </ac:spMkLst>
        </pc:spChg>
        <pc:picChg chg="add mod">
          <ac:chgData name="Christos Dalamagkas" userId="d8fa8ad5d6383732" providerId="LiveId" clId="{050DD060-F210-42D1-B829-0618D143900E}" dt="2020-11-08T19:56:43.606" v="8426" actId="14100"/>
          <ac:picMkLst>
            <pc:docMk/>
            <pc:sldMk cId="342431344" sldId="266"/>
            <ac:picMk id="4098" creationId="{F9D3E9BD-55B9-4D2A-945D-B352C6A0D93B}"/>
          </ac:picMkLst>
        </pc:picChg>
      </pc:sldChg>
      <pc:sldChg chg="addSp modSp mod">
        <pc:chgData name="Christos Dalamagkas" userId="d8fa8ad5d6383732" providerId="LiveId" clId="{050DD060-F210-42D1-B829-0618D143900E}" dt="2020-11-08T17:52:23.413" v="7426" actId="14100"/>
        <pc:sldMkLst>
          <pc:docMk/>
          <pc:sldMk cId="1188320047" sldId="267"/>
        </pc:sldMkLst>
        <pc:spChg chg="mod">
          <ac:chgData name="Christos Dalamagkas" userId="d8fa8ad5d6383732" providerId="LiveId" clId="{050DD060-F210-42D1-B829-0618D143900E}" dt="2020-11-08T17:46:55.181" v="7372" actId="20577"/>
          <ac:spMkLst>
            <pc:docMk/>
            <pc:sldMk cId="1188320047" sldId="267"/>
            <ac:spMk id="3" creationId="{E14F472C-8B76-4EBB-BC1D-B11A6653A156}"/>
          </ac:spMkLst>
        </pc:spChg>
        <pc:spChg chg="add mod">
          <ac:chgData name="Christos Dalamagkas" userId="d8fa8ad5d6383732" providerId="LiveId" clId="{050DD060-F210-42D1-B829-0618D143900E}" dt="2020-11-08T17:47:35.092" v="7397" actId="1076"/>
          <ac:spMkLst>
            <pc:docMk/>
            <pc:sldMk cId="1188320047" sldId="267"/>
            <ac:spMk id="4" creationId="{6B8DEE23-E40E-495F-95F5-054C086ED2A3}"/>
          </ac:spMkLst>
        </pc:spChg>
        <pc:spChg chg="add mod">
          <ac:chgData name="Christos Dalamagkas" userId="d8fa8ad5d6383732" providerId="LiveId" clId="{050DD060-F210-42D1-B829-0618D143900E}" dt="2020-11-08T17:49:25.229" v="7413" actId="1076"/>
          <ac:spMkLst>
            <pc:docMk/>
            <pc:sldMk cId="1188320047" sldId="267"/>
            <ac:spMk id="5" creationId="{0ADE9CA0-C594-4382-A5F6-406F1895DB92}"/>
          </ac:spMkLst>
        </pc:spChg>
        <pc:picChg chg="add mod">
          <ac:chgData name="Christos Dalamagkas" userId="d8fa8ad5d6383732" providerId="LiveId" clId="{050DD060-F210-42D1-B829-0618D143900E}" dt="2020-11-08T17:51:32.325" v="7418" actId="1076"/>
          <ac:picMkLst>
            <pc:docMk/>
            <pc:sldMk cId="1188320047" sldId="267"/>
            <ac:picMk id="6" creationId="{6E3DA5AB-E78C-4D65-A9C8-40A90A86A7E4}"/>
          </ac:picMkLst>
        </pc:picChg>
        <pc:picChg chg="add mod">
          <ac:chgData name="Christos Dalamagkas" userId="d8fa8ad5d6383732" providerId="LiveId" clId="{050DD060-F210-42D1-B829-0618D143900E}" dt="2020-11-08T17:52:18.717" v="7424" actId="1076"/>
          <ac:picMkLst>
            <pc:docMk/>
            <pc:sldMk cId="1188320047" sldId="267"/>
            <ac:picMk id="2050" creationId="{A952FFDC-4ECA-452B-A675-3530F013E64B}"/>
          </ac:picMkLst>
        </pc:picChg>
        <pc:picChg chg="add mod">
          <ac:chgData name="Christos Dalamagkas" userId="d8fa8ad5d6383732" providerId="LiveId" clId="{050DD060-F210-42D1-B829-0618D143900E}" dt="2020-11-08T17:46:43.827" v="7323" actId="1076"/>
          <ac:picMkLst>
            <pc:docMk/>
            <pc:sldMk cId="1188320047" sldId="267"/>
            <ac:picMk id="2052" creationId="{DF9D5694-8058-40DD-B0F8-BB68D386FA2C}"/>
          </ac:picMkLst>
        </pc:picChg>
        <pc:picChg chg="add mod">
          <ac:chgData name="Christos Dalamagkas" userId="d8fa8ad5d6383732" providerId="LiveId" clId="{050DD060-F210-42D1-B829-0618D143900E}" dt="2020-11-08T17:47:16.860" v="7377" actId="1076"/>
          <ac:picMkLst>
            <pc:docMk/>
            <pc:sldMk cId="1188320047" sldId="267"/>
            <ac:picMk id="2054" creationId="{F49F17E7-C2B9-4AA1-A217-D9133BC4E9F2}"/>
          </ac:picMkLst>
        </pc:picChg>
        <pc:picChg chg="add mod">
          <ac:chgData name="Christos Dalamagkas" userId="d8fa8ad5d6383732" providerId="LiveId" clId="{050DD060-F210-42D1-B829-0618D143900E}" dt="2020-11-08T17:52:23.413" v="7426" actId="14100"/>
          <ac:picMkLst>
            <pc:docMk/>
            <pc:sldMk cId="1188320047" sldId="267"/>
            <ac:picMk id="2056" creationId="{929BC021-8946-44B5-85F7-9C0C3CAC6244}"/>
          </ac:picMkLst>
        </pc:picChg>
        <pc:picChg chg="add mod">
          <ac:chgData name="Christos Dalamagkas" userId="d8fa8ad5d6383732" providerId="LiveId" clId="{050DD060-F210-42D1-B829-0618D143900E}" dt="2020-11-08T17:49:22.524" v="7412" actId="1076"/>
          <ac:picMkLst>
            <pc:docMk/>
            <pc:sldMk cId="1188320047" sldId="267"/>
            <ac:picMk id="2058" creationId="{AC082F0C-01B5-4CB1-B754-F705658209EF}"/>
          </ac:picMkLst>
        </pc:picChg>
        <pc:picChg chg="add mod">
          <ac:chgData name="Christos Dalamagkas" userId="d8fa8ad5d6383732" providerId="LiveId" clId="{050DD060-F210-42D1-B829-0618D143900E}" dt="2020-11-08T17:52:11.245" v="7423" actId="1076"/>
          <ac:picMkLst>
            <pc:docMk/>
            <pc:sldMk cId="1188320047" sldId="267"/>
            <ac:picMk id="2060" creationId="{D5ABF417-35AC-4933-9F7E-93B20FFD4FC7}"/>
          </ac:picMkLst>
        </pc:picChg>
      </pc:sldChg>
      <pc:sldChg chg="addSp delSp modSp mod">
        <pc:chgData name="Christos Dalamagkas" userId="d8fa8ad5d6383732" providerId="LiveId" clId="{050DD060-F210-42D1-B829-0618D143900E}" dt="2020-11-08T18:31:19.657" v="8115" actId="14100"/>
        <pc:sldMkLst>
          <pc:docMk/>
          <pc:sldMk cId="344831626" sldId="268"/>
        </pc:sldMkLst>
        <pc:spChg chg="del">
          <ac:chgData name="Christos Dalamagkas" userId="d8fa8ad5d6383732" providerId="LiveId" clId="{050DD060-F210-42D1-B829-0618D143900E}" dt="2020-11-08T17:58:04.128" v="7427"/>
          <ac:spMkLst>
            <pc:docMk/>
            <pc:sldMk cId="344831626" sldId="268"/>
            <ac:spMk id="3" creationId="{C3BA2E2D-1DDA-42C2-BFAF-4B23BA18F6CB}"/>
          </ac:spMkLst>
        </pc:spChg>
        <pc:spChg chg="add del mod">
          <ac:chgData name="Christos Dalamagkas" userId="d8fa8ad5d6383732" providerId="LiveId" clId="{050DD060-F210-42D1-B829-0618D143900E}" dt="2020-11-08T18:31:12.697" v="8114" actId="14100"/>
          <ac:spMkLst>
            <pc:docMk/>
            <pc:sldMk cId="344831626" sldId="268"/>
            <ac:spMk id="4" creationId="{9722AC41-99F3-4A0A-835C-9FDA04F7F9F2}"/>
          </ac:spMkLst>
        </pc:spChg>
        <pc:picChg chg="add mod">
          <ac:chgData name="Christos Dalamagkas" userId="d8fa8ad5d6383732" providerId="LiveId" clId="{050DD060-F210-42D1-B829-0618D143900E}" dt="2020-11-08T17:58:39.998" v="7438"/>
          <ac:picMkLst>
            <pc:docMk/>
            <pc:sldMk cId="344831626" sldId="268"/>
            <ac:picMk id="6" creationId="{875A2C11-1586-4126-B2FA-D17953E743E5}"/>
          </ac:picMkLst>
        </pc:picChg>
        <pc:picChg chg="add mod">
          <ac:chgData name="Christos Dalamagkas" userId="d8fa8ad5d6383732" providerId="LiveId" clId="{050DD060-F210-42D1-B829-0618D143900E}" dt="2020-11-08T18:31:19.657" v="8115" actId="14100"/>
          <ac:picMkLst>
            <pc:docMk/>
            <pc:sldMk cId="344831626" sldId="268"/>
            <ac:picMk id="7" creationId="{A85190A5-EB3F-4BB1-83D1-687C3DF87DB0}"/>
          </ac:picMkLst>
        </pc:picChg>
        <pc:picChg chg="add del mod">
          <ac:chgData name="Christos Dalamagkas" userId="d8fa8ad5d6383732" providerId="LiveId" clId="{050DD060-F210-42D1-B829-0618D143900E}" dt="2020-11-08T17:58:05.720" v="7428" actId="478"/>
          <ac:picMkLst>
            <pc:docMk/>
            <pc:sldMk cId="344831626" sldId="268"/>
            <ac:picMk id="3074" creationId="{65169E4A-A375-4BE5-A998-7B2089DD99B4}"/>
          </ac:picMkLst>
        </pc:picChg>
      </pc:sldChg>
      <pc:sldChg chg="del">
        <pc:chgData name="Christos Dalamagkas" userId="d8fa8ad5d6383732" providerId="LiveId" clId="{050DD060-F210-42D1-B829-0618D143900E}" dt="2020-11-08T17:59:34.146" v="7447" actId="47"/>
        <pc:sldMkLst>
          <pc:docMk/>
          <pc:sldMk cId="2990488601" sldId="269"/>
        </pc:sldMkLst>
      </pc:sldChg>
      <pc:sldChg chg="addSp modSp new mod ord">
        <pc:chgData name="Christos Dalamagkas" userId="d8fa8ad5d6383732" providerId="LiveId" clId="{050DD060-F210-42D1-B829-0618D143900E}" dt="2020-11-08T17:26:06.824" v="6601"/>
        <pc:sldMkLst>
          <pc:docMk/>
          <pc:sldMk cId="3873570263" sldId="270"/>
        </pc:sldMkLst>
        <pc:spChg chg="mod">
          <ac:chgData name="Christos Dalamagkas" userId="d8fa8ad5d6383732" providerId="LiveId" clId="{050DD060-F210-42D1-B829-0618D143900E}" dt="2020-11-08T16:01:47.102" v="4727" actId="20577"/>
          <ac:spMkLst>
            <pc:docMk/>
            <pc:sldMk cId="3873570263" sldId="270"/>
            <ac:spMk id="2" creationId="{7B1426B2-0E28-4233-A5DD-97017C1AD37C}"/>
          </ac:spMkLst>
        </pc:spChg>
        <pc:spChg chg="mod">
          <ac:chgData name="Christos Dalamagkas" userId="d8fa8ad5d6383732" providerId="LiveId" clId="{050DD060-F210-42D1-B829-0618D143900E}" dt="2020-11-08T17:21:01.278" v="6599" actId="20577"/>
          <ac:spMkLst>
            <pc:docMk/>
            <pc:sldMk cId="3873570263" sldId="270"/>
            <ac:spMk id="3" creationId="{16FD1AF1-9DC7-4F0D-AE06-6989B0FF84C2}"/>
          </ac:spMkLst>
        </pc:spChg>
        <pc:spChg chg="add mod">
          <ac:chgData name="Christos Dalamagkas" userId="d8fa8ad5d6383732" providerId="LiveId" clId="{050DD060-F210-42D1-B829-0618D143900E}" dt="2020-11-08T17:18:44.157" v="6550" actId="1076"/>
          <ac:spMkLst>
            <pc:docMk/>
            <pc:sldMk cId="3873570263" sldId="270"/>
            <ac:spMk id="6" creationId="{4D85EECC-1D65-4E27-8DDB-8BB4065BCA5F}"/>
          </ac:spMkLst>
        </pc:spChg>
        <pc:picChg chg="add mod">
          <ac:chgData name="Christos Dalamagkas" userId="d8fa8ad5d6383732" providerId="LiveId" clId="{050DD060-F210-42D1-B829-0618D143900E}" dt="2020-11-08T17:18:15.939" v="6544" actId="1076"/>
          <ac:picMkLst>
            <pc:docMk/>
            <pc:sldMk cId="3873570263" sldId="270"/>
            <ac:picMk id="4" creationId="{F39AEFC3-7008-4D50-B5BC-195E9380BF4D}"/>
          </ac:picMkLst>
        </pc:picChg>
      </pc:sldChg>
      <pc:sldChg chg="addSp delSp modSp new mod">
        <pc:chgData name="Christos Dalamagkas" userId="d8fa8ad5d6383732" providerId="LiveId" clId="{050DD060-F210-42D1-B829-0618D143900E}" dt="2020-11-08T17:32:10.064" v="6813" actId="1076"/>
        <pc:sldMkLst>
          <pc:docMk/>
          <pc:sldMk cId="3241933322" sldId="271"/>
        </pc:sldMkLst>
        <pc:spChg chg="mod">
          <ac:chgData name="Christos Dalamagkas" userId="d8fa8ad5d6383732" providerId="LiveId" clId="{050DD060-F210-42D1-B829-0618D143900E}" dt="2020-11-08T17:06:53.954" v="6281" actId="20577"/>
          <ac:spMkLst>
            <pc:docMk/>
            <pc:sldMk cId="3241933322" sldId="271"/>
            <ac:spMk id="2" creationId="{5679D216-3F5E-4B43-8289-A1BA16D99070}"/>
          </ac:spMkLst>
        </pc:spChg>
        <pc:spChg chg="del">
          <ac:chgData name="Christos Dalamagkas" userId="d8fa8ad5d6383732" providerId="LiveId" clId="{050DD060-F210-42D1-B829-0618D143900E}" dt="2020-11-08T17:07:05.195" v="6282"/>
          <ac:spMkLst>
            <pc:docMk/>
            <pc:sldMk cId="3241933322" sldId="271"/>
            <ac:spMk id="3" creationId="{4E4D7B32-244F-4E18-BD48-AA35E889894D}"/>
          </ac:spMkLst>
        </pc:spChg>
        <pc:spChg chg="add mod">
          <ac:chgData name="Christos Dalamagkas" userId="d8fa8ad5d6383732" providerId="LiveId" clId="{050DD060-F210-42D1-B829-0618D143900E}" dt="2020-11-08T17:32:10.064" v="6813" actId="1076"/>
          <ac:spMkLst>
            <pc:docMk/>
            <pc:sldMk cId="3241933322" sldId="271"/>
            <ac:spMk id="6" creationId="{0DDF82A5-BA5E-4744-8251-44023F4AF437}"/>
          </ac:spMkLst>
        </pc:spChg>
        <pc:spChg chg="add del mod">
          <ac:chgData name="Christos Dalamagkas" userId="d8fa8ad5d6383732" providerId="LiveId" clId="{050DD060-F210-42D1-B829-0618D143900E}" dt="2020-11-08T17:07:52.186" v="6291" actId="478"/>
          <ac:spMkLst>
            <pc:docMk/>
            <pc:sldMk cId="3241933322" sldId="271"/>
            <ac:spMk id="8" creationId="{40BFE467-E074-45CB-B4FC-3FD75B8C6EFC}"/>
          </ac:spMkLst>
        </pc:spChg>
        <pc:picChg chg="add del mod">
          <ac:chgData name="Christos Dalamagkas" userId="d8fa8ad5d6383732" providerId="LiveId" clId="{050DD060-F210-42D1-B829-0618D143900E}" dt="2020-11-08T17:07:46.404" v="6288" actId="478"/>
          <ac:picMkLst>
            <pc:docMk/>
            <pc:sldMk cId="3241933322" sldId="271"/>
            <ac:picMk id="4" creationId="{A115339F-8A26-41EB-8E30-55CB716A1FB3}"/>
          </ac:picMkLst>
        </pc:picChg>
        <pc:picChg chg="add mod">
          <ac:chgData name="Christos Dalamagkas" userId="d8fa8ad5d6383732" providerId="LiveId" clId="{050DD060-F210-42D1-B829-0618D143900E}" dt="2020-11-08T17:07:57.688" v="6294" actId="1076"/>
          <ac:picMkLst>
            <pc:docMk/>
            <pc:sldMk cId="3241933322" sldId="271"/>
            <ac:picMk id="9" creationId="{3432CE49-8C64-4303-9D6D-CB166E5A4325}"/>
          </ac:picMkLst>
        </pc:picChg>
      </pc:sldChg>
      <pc:sldChg chg="modSp new del mod">
        <pc:chgData name="Christos Dalamagkas" userId="d8fa8ad5d6383732" providerId="LiveId" clId="{050DD060-F210-42D1-B829-0618D143900E}" dt="2020-11-08T17:15:28.827" v="6384" actId="47"/>
        <pc:sldMkLst>
          <pc:docMk/>
          <pc:sldMk cId="2019586313" sldId="272"/>
        </pc:sldMkLst>
        <pc:spChg chg="mod">
          <ac:chgData name="Christos Dalamagkas" userId="d8fa8ad5d6383732" providerId="LiveId" clId="{050DD060-F210-42D1-B829-0618D143900E}" dt="2020-11-08T17:15:04.515" v="6383" actId="20577"/>
          <ac:spMkLst>
            <pc:docMk/>
            <pc:sldMk cId="2019586313" sldId="272"/>
            <ac:spMk id="2" creationId="{3E1D44DF-BB98-41AA-9976-8C91C6C300FD}"/>
          </ac:spMkLst>
        </pc:spChg>
      </pc:sldChg>
      <pc:sldChg chg="new del">
        <pc:chgData name="Christos Dalamagkas" userId="d8fa8ad5d6383732" providerId="LiveId" clId="{050DD060-F210-42D1-B829-0618D143900E}" dt="2020-11-08T17:18:54.170" v="6551" actId="47"/>
        <pc:sldMkLst>
          <pc:docMk/>
          <pc:sldMk cId="2343556080" sldId="272"/>
        </pc:sldMkLst>
      </pc:sldChg>
      <pc:sldChg chg="addSp delSp modSp new mod">
        <pc:chgData name="Christos Dalamagkas" userId="d8fa8ad5d6383732" providerId="LiveId" clId="{050DD060-F210-42D1-B829-0618D143900E}" dt="2020-11-08T17:31:01.031" v="6769" actId="14734"/>
        <pc:sldMkLst>
          <pc:docMk/>
          <pc:sldMk cId="3608481258" sldId="272"/>
        </pc:sldMkLst>
        <pc:spChg chg="mod">
          <ac:chgData name="Christos Dalamagkas" userId="d8fa8ad5d6383732" providerId="LiveId" clId="{050DD060-F210-42D1-B829-0618D143900E}" dt="2020-11-08T17:28:17.863" v="6625" actId="20577"/>
          <ac:spMkLst>
            <pc:docMk/>
            <pc:sldMk cId="3608481258" sldId="272"/>
            <ac:spMk id="2" creationId="{13E5D4ED-FDC0-476C-BD72-064C9AF6EB18}"/>
          </ac:spMkLst>
        </pc:spChg>
        <pc:spChg chg="del">
          <ac:chgData name="Christos Dalamagkas" userId="d8fa8ad5d6383732" providerId="LiveId" clId="{050DD060-F210-42D1-B829-0618D143900E}" dt="2020-11-08T17:28:34.823" v="6626" actId="3680"/>
          <ac:spMkLst>
            <pc:docMk/>
            <pc:sldMk cId="3608481258" sldId="272"/>
            <ac:spMk id="3" creationId="{721AC9BB-A762-4236-B71C-1E2E5B6FC991}"/>
          </ac:spMkLst>
        </pc:spChg>
        <pc:graphicFrameChg chg="add mod ord modGraphic">
          <ac:chgData name="Christos Dalamagkas" userId="d8fa8ad5d6383732" providerId="LiveId" clId="{050DD060-F210-42D1-B829-0618D143900E}" dt="2020-11-08T17:31:01.031" v="6769" actId="14734"/>
          <ac:graphicFrameMkLst>
            <pc:docMk/>
            <pc:sldMk cId="3608481258" sldId="272"/>
            <ac:graphicFrameMk id="4" creationId="{C142A68A-6137-4C0D-8C79-E86E9B28694B}"/>
          </ac:graphicFrameMkLst>
        </pc:graphicFrameChg>
      </pc:sldChg>
      <pc:sldChg chg="addSp delSp modSp new del mod">
        <pc:chgData name="Christos Dalamagkas" userId="d8fa8ad5d6383732" providerId="LiveId" clId="{050DD060-F210-42D1-B829-0618D143900E}" dt="2020-11-08T17:33:20.682" v="6814" actId="47"/>
        <pc:sldMkLst>
          <pc:docMk/>
          <pc:sldMk cId="297349285" sldId="273"/>
        </pc:sldMkLst>
        <pc:spChg chg="mod">
          <ac:chgData name="Christos Dalamagkas" userId="d8fa8ad5d6383732" providerId="LiveId" clId="{050DD060-F210-42D1-B829-0618D143900E}" dt="2020-11-08T17:31:55.466" v="6811" actId="20577"/>
          <ac:spMkLst>
            <pc:docMk/>
            <pc:sldMk cId="297349285" sldId="273"/>
            <ac:spMk id="2" creationId="{776BAD82-24D8-470D-AF57-D674C79A5377}"/>
          </ac:spMkLst>
        </pc:spChg>
        <pc:spChg chg="del">
          <ac:chgData name="Christos Dalamagkas" userId="d8fa8ad5d6383732" providerId="LiveId" clId="{050DD060-F210-42D1-B829-0618D143900E}" dt="2020-11-08T17:31:34.483" v="6771"/>
          <ac:spMkLst>
            <pc:docMk/>
            <pc:sldMk cId="297349285" sldId="273"/>
            <ac:spMk id="3" creationId="{CC5ADA94-F44A-4C36-9E59-EBCC4C700147}"/>
          </ac:spMkLst>
        </pc:spChg>
        <pc:picChg chg="add mod">
          <ac:chgData name="Christos Dalamagkas" userId="d8fa8ad5d6383732" providerId="LiveId" clId="{050DD060-F210-42D1-B829-0618D143900E}" dt="2020-11-08T17:31:58.368" v="6812" actId="14100"/>
          <ac:picMkLst>
            <pc:docMk/>
            <pc:sldMk cId="297349285" sldId="273"/>
            <ac:picMk id="4" creationId="{A6872D59-CC0E-4968-A2E1-FFFBB4303DF1}"/>
          </ac:picMkLst>
        </pc:picChg>
      </pc:sldChg>
      <pc:sldChg chg="addSp delSp modSp new mod">
        <pc:chgData name="Christos Dalamagkas" userId="d8fa8ad5d6383732" providerId="LiveId" clId="{050DD060-F210-42D1-B829-0618D143900E}" dt="2020-11-08T17:40:08.922" v="7125" actId="14100"/>
        <pc:sldMkLst>
          <pc:docMk/>
          <pc:sldMk cId="4060226657" sldId="273"/>
        </pc:sldMkLst>
        <pc:spChg chg="mod">
          <ac:chgData name="Christos Dalamagkas" userId="d8fa8ad5d6383732" providerId="LiveId" clId="{050DD060-F210-42D1-B829-0618D143900E}" dt="2020-11-08T17:34:24.592" v="6837" actId="20577"/>
          <ac:spMkLst>
            <pc:docMk/>
            <pc:sldMk cId="4060226657" sldId="273"/>
            <ac:spMk id="2" creationId="{02A5D63C-31AE-4835-B545-4BC5511C80F7}"/>
          </ac:spMkLst>
        </pc:spChg>
        <pc:spChg chg="del">
          <ac:chgData name="Christos Dalamagkas" userId="d8fa8ad5d6383732" providerId="LiveId" clId="{050DD060-F210-42D1-B829-0618D143900E}" dt="2020-11-08T17:34:14.836" v="6816"/>
          <ac:spMkLst>
            <pc:docMk/>
            <pc:sldMk cId="4060226657" sldId="273"/>
            <ac:spMk id="3" creationId="{1CF87AD2-EA8A-4FB1-BC97-414426C93301}"/>
          </ac:spMkLst>
        </pc:spChg>
        <pc:spChg chg="add mod">
          <ac:chgData name="Christos Dalamagkas" userId="d8fa8ad5d6383732" providerId="LiveId" clId="{050DD060-F210-42D1-B829-0618D143900E}" dt="2020-11-08T17:34:40.202" v="6875" actId="20577"/>
          <ac:spMkLst>
            <pc:docMk/>
            <pc:sldMk cId="4060226657" sldId="273"/>
            <ac:spMk id="5" creationId="{EB3F9340-6EFD-4231-9EBC-1CF5141A34E4}"/>
          </ac:spMkLst>
        </pc:spChg>
        <pc:spChg chg="add del mod">
          <ac:chgData name="Christos Dalamagkas" userId="d8fa8ad5d6383732" providerId="LiveId" clId="{050DD060-F210-42D1-B829-0618D143900E}" dt="2020-11-08T17:38:36.667" v="6969" actId="478"/>
          <ac:spMkLst>
            <pc:docMk/>
            <pc:sldMk cId="4060226657" sldId="273"/>
            <ac:spMk id="6" creationId="{8D5052D6-3672-4F88-B33F-C459AB7EF22D}"/>
          </ac:spMkLst>
        </pc:spChg>
        <pc:spChg chg="add del mod">
          <ac:chgData name="Christos Dalamagkas" userId="d8fa8ad5d6383732" providerId="LiveId" clId="{050DD060-F210-42D1-B829-0618D143900E}" dt="2020-11-08T17:40:01.138" v="7122" actId="478"/>
          <ac:spMkLst>
            <pc:docMk/>
            <pc:sldMk cId="4060226657" sldId="273"/>
            <ac:spMk id="7" creationId="{9066AD08-2BBC-415A-B023-E1FCB83AA5B4}"/>
          </ac:spMkLst>
        </pc:spChg>
        <pc:picChg chg="add mod">
          <ac:chgData name="Christos Dalamagkas" userId="d8fa8ad5d6383732" providerId="LiveId" clId="{050DD060-F210-42D1-B829-0618D143900E}" dt="2020-11-08T17:40:08.922" v="7125" actId="14100"/>
          <ac:picMkLst>
            <pc:docMk/>
            <pc:sldMk cId="4060226657" sldId="273"/>
            <ac:picMk id="4" creationId="{7D3EE549-AB79-4E22-AFAE-C2EA1007AF89}"/>
          </ac:picMkLst>
        </pc:picChg>
      </pc:sldChg>
      <pc:sldChg chg="modSp new mod">
        <pc:chgData name="Christos Dalamagkas" userId="d8fa8ad5d6383732" providerId="LiveId" clId="{050DD060-F210-42D1-B829-0618D143900E}" dt="2020-11-08T21:44:03.697" v="9815" actId="20577"/>
        <pc:sldMkLst>
          <pc:docMk/>
          <pc:sldMk cId="3929501895" sldId="274"/>
        </pc:sldMkLst>
        <pc:spChg chg="mod">
          <ac:chgData name="Christos Dalamagkas" userId="d8fa8ad5d6383732" providerId="LiveId" clId="{050DD060-F210-42D1-B829-0618D143900E}" dt="2020-11-08T20:36:52.150" v="8583" actId="20577"/>
          <ac:spMkLst>
            <pc:docMk/>
            <pc:sldMk cId="3929501895" sldId="274"/>
            <ac:spMk id="2" creationId="{9D548BE0-7B37-43FE-A0AC-CD21428FDAEE}"/>
          </ac:spMkLst>
        </pc:spChg>
        <pc:spChg chg="mod">
          <ac:chgData name="Christos Dalamagkas" userId="d8fa8ad5d6383732" providerId="LiveId" clId="{050DD060-F210-42D1-B829-0618D143900E}" dt="2020-11-08T21:44:03.697" v="9815" actId="20577"/>
          <ac:spMkLst>
            <pc:docMk/>
            <pc:sldMk cId="3929501895" sldId="274"/>
            <ac:spMk id="3" creationId="{0577C234-AB23-4677-B608-0D0E265436FD}"/>
          </ac:spMkLst>
        </pc:spChg>
      </pc:sldChg>
      <pc:sldChg chg="addSp delSp modSp new mod">
        <pc:chgData name="Christos Dalamagkas" userId="d8fa8ad5d6383732" providerId="LiveId" clId="{050DD060-F210-42D1-B829-0618D143900E}" dt="2020-11-08T20:51:28.009" v="8703" actId="1076"/>
        <pc:sldMkLst>
          <pc:docMk/>
          <pc:sldMk cId="3442481260" sldId="275"/>
        </pc:sldMkLst>
        <pc:spChg chg="mod">
          <ac:chgData name="Christos Dalamagkas" userId="d8fa8ad5d6383732" providerId="LiveId" clId="{050DD060-F210-42D1-B829-0618D143900E}" dt="2020-11-08T20:39:18.366" v="8596" actId="20577"/>
          <ac:spMkLst>
            <pc:docMk/>
            <pc:sldMk cId="3442481260" sldId="275"/>
            <ac:spMk id="2" creationId="{9B45545A-97F7-4407-85CE-42003D72005D}"/>
          </ac:spMkLst>
        </pc:spChg>
        <pc:spChg chg="del">
          <ac:chgData name="Christos Dalamagkas" userId="d8fa8ad5d6383732" providerId="LiveId" clId="{050DD060-F210-42D1-B829-0618D143900E}" dt="2020-11-08T20:39:51.683" v="8597"/>
          <ac:spMkLst>
            <pc:docMk/>
            <pc:sldMk cId="3442481260" sldId="275"/>
            <ac:spMk id="3" creationId="{6BCDA5DD-1FE1-473B-94B9-CF35386734D7}"/>
          </ac:spMkLst>
        </pc:spChg>
        <pc:spChg chg="add mod">
          <ac:chgData name="Christos Dalamagkas" userId="d8fa8ad5d6383732" providerId="LiveId" clId="{050DD060-F210-42D1-B829-0618D143900E}" dt="2020-11-08T20:49:07.853" v="8668" actId="1076"/>
          <ac:spMkLst>
            <pc:docMk/>
            <pc:sldMk cId="3442481260" sldId="275"/>
            <ac:spMk id="4" creationId="{3D7D05A4-57FB-4AED-8194-64AA2DA1BDCA}"/>
          </ac:spMkLst>
        </pc:spChg>
        <pc:spChg chg="add mod">
          <ac:chgData name="Christos Dalamagkas" userId="d8fa8ad5d6383732" providerId="LiveId" clId="{050DD060-F210-42D1-B829-0618D143900E}" dt="2020-11-08T20:51:28.009" v="8703" actId="1076"/>
          <ac:spMkLst>
            <pc:docMk/>
            <pc:sldMk cId="3442481260" sldId="275"/>
            <ac:spMk id="5" creationId="{D2274AA8-68B4-471B-9070-CF93DF27500D}"/>
          </ac:spMkLst>
        </pc:spChg>
        <pc:picChg chg="add mod">
          <ac:chgData name="Christos Dalamagkas" userId="d8fa8ad5d6383732" providerId="LiveId" clId="{050DD060-F210-42D1-B829-0618D143900E}" dt="2020-11-08T20:40:01.860" v="8601" actId="1076"/>
          <ac:picMkLst>
            <pc:docMk/>
            <pc:sldMk cId="3442481260" sldId="275"/>
            <ac:picMk id="5122" creationId="{0B903108-566B-4A8A-9CD1-EA1B5AD8DD20}"/>
          </ac:picMkLst>
        </pc:picChg>
        <pc:picChg chg="add mod">
          <ac:chgData name="Christos Dalamagkas" userId="d8fa8ad5d6383732" providerId="LiveId" clId="{050DD060-F210-42D1-B829-0618D143900E}" dt="2020-11-08T20:43:05.845" v="8607" actId="1076"/>
          <ac:picMkLst>
            <pc:docMk/>
            <pc:sldMk cId="3442481260" sldId="275"/>
            <ac:picMk id="5124" creationId="{3FD08ED6-A5D1-434F-8E5B-7B8A0F5D8FE2}"/>
          </ac:picMkLst>
        </pc:picChg>
        <pc:picChg chg="add mod">
          <ac:chgData name="Christos Dalamagkas" userId="d8fa8ad5d6383732" providerId="LiveId" clId="{050DD060-F210-42D1-B829-0618D143900E}" dt="2020-11-08T20:48:32.007" v="8642" actId="1076"/>
          <ac:picMkLst>
            <pc:docMk/>
            <pc:sldMk cId="3442481260" sldId="275"/>
            <ac:picMk id="5126" creationId="{8BAC8462-D403-461F-B9A0-003C7C61519C}"/>
          </ac:picMkLst>
        </pc:picChg>
        <pc:picChg chg="add mod">
          <ac:chgData name="Christos Dalamagkas" userId="d8fa8ad5d6383732" providerId="LiveId" clId="{050DD060-F210-42D1-B829-0618D143900E}" dt="2020-11-08T20:49:04.358" v="8667" actId="1076"/>
          <ac:picMkLst>
            <pc:docMk/>
            <pc:sldMk cId="3442481260" sldId="275"/>
            <ac:picMk id="5128" creationId="{1D4A6A0E-E2A2-4B17-BACC-845A55DF87C8}"/>
          </ac:picMkLst>
        </pc:picChg>
        <pc:picChg chg="add mod">
          <ac:chgData name="Christos Dalamagkas" userId="d8fa8ad5d6383732" providerId="LiveId" clId="{050DD060-F210-42D1-B829-0618D143900E}" dt="2020-11-08T20:44:22.262" v="8617" actId="1076"/>
          <ac:picMkLst>
            <pc:docMk/>
            <pc:sldMk cId="3442481260" sldId="275"/>
            <ac:picMk id="5130" creationId="{69B059AF-CB83-47D7-8D7E-A3CE04B505E3}"/>
          </ac:picMkLst>
        </pc:picChg>
        <pc:picChg chg="add mod">
          <ac:chgData name="Christos Dalamagkas" userId="d8fa8ad5d6383732" providerId="LiveId" clId="{050DD060-F210-42D1-B829-0618D143900E}" dt="2020-11-08T20:45:27.710" v="8626" actId="1076"/>
          <ac:picMkLst>
            <pc:docMk/>
            <pc:sldMk cId="3442481260" sldId="275"/>
            <ac:picMk id="5132" creationId="{739332D1-4C7F-4851-97E7-A14453FE2FA2}"/>
          </ac:picMkLst>
        </pc:picChg>
        <pc:picChg chg="add mod">
          <ac:chgData name="Christos Dalamagkas" userId="d8fa8ad5d6383732" providerId="LiveId" clId="{050DD060-F210-42D1-B829-0618D143900E}" dt="2020-11-08T20:46:28.878" v="8631" actId="1076"/>
          <ac:picMkLst>
            <pc:docMk/>
            <pc:sldMk cId="3442481260" sldId="275"/>
            <ac:picMk id="5134" creationId="{5EBAB618-DC05-4844-A339-DF87D056A75F}"/>
          </ac:picMkLst>
        </pc:picChg>
        <pc:picChg chg="add mod">
          <ac:chgData name="Christos Dalamagkas" userId="d8fa8ad5d6383732" providerId="LiveId" clId="{050DD060-F210-42D1-B829-0618D143900E}" dt="2020-11-08T20:51:06.888" v="8682" actId="1076"/>
          <ac:picMkLst>
            <pc:docMk/>
            <pc:sldMk cId="3442481260" sldId="275"/>
            <ac:picMk id="5136" creationId="{106CABFB-2920-4C1D-80D3-4C54C30EBB64}"/>
          </ac:picMkLst>
        </pc:picChg>
        <pc:picChg chg="add mod">
          <ac:chgData name="Christos Dalamagkas" userId="d8fa8ad5d6383732" providerId="LiveId" clId="{050DD060-F210-42D1-B829-0618D143900E}" dt="2020-11-08T20:51:10.640" v="8683" actId="1076"/>
          <ac:picMkLst>
            <pc:docMk/>
            <pc:sldMk cId="3442481260" sldId="275"/>
            <ac:picMk id="5138" creationId="{33F759C5-2008-4D59-A6A5-6DF0923AB0A0}"/>
          </ac:picMkLst>
        </pc:picChg>
        <pc:picChg chg="add del mod">
          <ac:chgData name="Christos Dalamagkas" userId="d8fa8ad5d6383732" providerId="LiveId" clId="{050DD060-F210-42D1-B829-0618D143900E}" dt="2020-11-08T20:50:30.235" v="8673" actId="478"/>
          <ac:picMkLst>
            <pc:docMk/>
            <pc:sldMk cId="3442481260" sldId="275"/>
            <ac:picMk id="5140" creationId="{D9F267B1-8FEF-46D2-9AB2-8489F8DFF247}"/>
          </ac:picMkLst>
        </pc:picChg>
        <pc:picChg chg="add mod">
          <ac:chgData name="Christos Dalamagkas" userId="d8fa8ad5d6383732" providerId="LiveId" clId="{050DD060-F210-42D1-B829-0618D143900E}" dt="2020-11-08T20:50:59.944" v="8679" actId="1076"/>
          <ac:picMkLst>
            <pc:docMk/>
            <pc:sldMk cId="3442481260" sldId="275"/>
            <ac:picMk id="5142" creationId="{DDD0993C-76E2-4F19-BA58-BB559363BC90}"/>
          </ac:picMkLst>
        </pc:picChg>
      </pc:sldChg>
      <pc:sldChg chg="addSp modSp new mod">
        <pc:chgData name="Christos Dalamagkas" userId="d8fa8ad5d6383732" providerId="LiveId" clId="{050DD060-F210-42D1-B829-0618D143900E}" dt="2020-11-08T21:57:33.259" v="9913" actId="1076"/>
        <pc:sldMkLst>
          <pc:docMk/>
          <pc:sldMk cId="2021270886" sldId="276"/>
        </pc:sldMkLst>
        <pc:spChg chg="mod">
          <ac:chgData name="Christos Dalamagkas" userId="d8fa8ad5d6383732" providerId="LiveId" clId="{050DD060-F210-42D1-B829-0618D143900E}" dt="2020-11-08T21:47:04.289" v="9829" actId="20577"/>
          <ac:spMkLst>
            <pc:docMk/>
            <pc:sldMk cId="2021270886" sldId="276"/>
            <ac:spMk id="2" creationId="{F929148B-3008-4708-AA24-B2D21F65B7EA}"/>
          </ac:spMkLst>
        </pc:spChg>
        <pc:spChg chg="mod">
          <ac:chgData name="Christos Dalamagkas" userId="d8fa8ad5d6383732" providerId="LiveId" clId="{050DD060-F210-42D1-B829-0618D143900E}" dt="2020-11-08T21:55:01.698" v="9906" actId="313"/>
          <ac:spMkLst>
            <pc:docMk/>
            <pc:sldMk cId="2021270886" sldId="276"/>
            <ac:spMk id="3" creationId="{2948B6C6-D5D2-4343-897A-EA59E3021EB0}"/>
          </ac:spMkLst>
        </pc:spChg>
        <pc:spChg chg="add mod">
          <ac:chgData name="Christos Dalamagkas" userId="d8fa8ad5d6383732" providerId="LiveId" clId="{050DD060-F210-42D1-B829-0618D143900E}" dt="2020-11-08T21:57:33.259" v="9913" actId="1076"/>
          <ac:spMkLst>
            <pc:docMk/>
            <pc:sldMk cId="2021270886" sldId="276"/>
            <ac:spMk id="6" creationId="{BD7EF82A-C0C9-4F6F-A463-8E73019E8FEE}"/>
          </ac:spMkLst>
        </pc:spChg>
        <pc:picChg chg="add mod">
          <ac:chgData name="Christos Dalamagkas" userId="d8fa8ad5d6383732" providerId="LiveId" clId="{050DD060-F210-42D1-B829-0618D143900E}" dt="2020-11-08T21:54:16.520" v="9901" actId="1076"/>
          <ac:picMkLst>
            <pc:docMk/>
            <pc:sldMk cId="2021270886" sldId="276"/>
            <ac:picMk id="6146" creationId="{94B582F8-6ADB-45B9-B095-CC2F4EE47EC9}"/>
          </ac:picMkLst>
        </pc:picChg>
      </pc:sldChg>
      <pc:sldChg chg="new">
        <pc:chgData name="Christos Dalamagkas" userId="d8fa8ad5d6383732" providerId="LiveId" clId="{050DD060-F210-42D1-B829-0618D143900E}" dt="2020-11-08T21:57:00.507" v="9907" actId="680"/>
        <pc:sldMkLst>
          <pc:docMk/>
          <pc:sldMk cId="3803614062" sldId="277"/>
        </pc:sldMkLst>
      </pc:sldChg>
      <pc:sldChg chg="new del">
        <pc:chgData name="Christos Dalamagkas" userId="d8fa8ad5d6383732" providerId="LiveId" clId="{050DD060-F210-42D1-B829-0618D143900E}" dt="2020-11-08T21:57:13.061" v="9909" actId="47"/>
        <pc:sldMkLst>
          <pc:docMk/>
          <pc:sldMk cId="149827512" sldId="278"/>
        </pc:sldMkLst>
      </pc:sldChg>
      <pc:sldMasterChg chg="modSp modSldLayout">
        <pc:chgData name="Christos Dalamagkas" userId="d8fa8ad5d6383732" providerId="LiveId" clId="{050DD060-F210-42D1-B829-0618D143900E}" dt="2020-11-08T15:47:43.299" v="4643" actId="179"/>
        <pc:sldMasterMkLst>
          <pc:docMk/>
          <pc:sldMasterMk cId="1531817018" sldId="2147483744"/>
        </pc:sldMasterMkLst>
        <pc:spChg chg="mod">
          <ac:chgData name="Christos Dalamagkas" userId="d8fa8ad5d6383732" providerId="LiveId" clId="{050DD060-F210-42D1-B829-0618D143900E}" dt="2020-11-08T15:47:43.299" v="4643" actId="179"/>
          <ac:spMkLst>
            <pc:docMk/>
            <pc:sldMasterMk cId="1531817018" sldId="2147483744"/>
            <ac:spMk id="3" creationId="{00000000-0000-0000-0000-000000000000}"/>
          </ac:spMkLst>
        </pc:spChg>
        <pc:sldLayoutChg chg="modSp mod">
          <pc:chgData name="Christos Dalamagkas" userId="d8fa8ad5d6383732" providerId="LiveId" clId="{050DD060-F210-42D1-B829-0618D143900E}" dt="2020-11-08T15:47:27.013" v="4641" actId="12"/>
          <pc:sldLayoutMkLst>
            <pc:docMk/>
            <pc:sldMasterMk cId="1531817018" sldId="2147483744"/>
            <pc:sldLayoutMk cId="3909542408" sldId="2147483746"/>
          </pc:sldLayoutMkLst>
          <pc:spChg chg="mod">
            <ac:chgData name="Christos Dalamagkas" userId="d8fa8ad5d6383732" providerId="LiveId" clId="{050DD060-F210-42D1-B829-0618D143900E}" dt="2020-11-08T15:47:27.013" v="4641" actId="12"/>
            <ac:spMkLst>
              <pc:docMk/>
              <pc:sldMasterMk cId="1531817018" sldId="2147483744"/>
              <pc:sldLayoutMk cId="3909542408" sldId="2147483746"/>
              <ac:spMk id="3" creationId="{00000000-0000-0000-0000-000000000000}"/>
            </ac:spMkLst>
          </pc:spChg>
        </pc:sldLayoutChg>
      </pc:sldMasterChg>
    </pc:docChg>
  </pc:docChgLst>
  <pc:docChgLst>
    <pc:chgData name="Christos Dalamagkas" userId="d8fa8ad5d6383732" providerId="LiveId" clId="{887EA3C4-39B4-44B8-AA51-AD322588D378}"/>
    <pc:docChg chg="undo custSel addSld modSld">
      <pc:chgData name="Christos Dalamagkas" userId="d8fa8ad5d6383732" providerId="LiveId" clId="{887EA3C4-39B4-44B8-AA51-AD322588D378}" dt="2021-04-06T15:40:37.806" v="3545" actId="20577"/>
      <pc:docMkLst>
        <pc:docMk/>
      </pc:docMkLst>
      <pc:sldChg chg="modSp mod">
        <pc:chgData name="Christos Dalamagkas" userId="d8fa8ad5d6383732" providerId="LiveId" clId="{887EA3C4-39B4-44B8-AA51-AD322588D378}" dt="2021-04-06T14:27:51.828" v="3124" actId="27636"/>
        <pc:sldMkLst>
          <pc:docMk/>
          <pc:sldMk cId="334740037" sldId="256"/>
        </pc:sldMkLst>
        <pc:spChg chg="mod">
          <ac:chgData name="Christos Dalamagkas" userId="d8fa8ad5d6383732" providerId="LiveId" clId="{887EA3C4-39B4-44B8-AA51-AD322588D378}" dt="2021-04-06T14:27:51.828" v="3124" actId="27636"/>
          <ac:spMkLst>
            <pc:docMk/>
            <pc:sldMk cId="334740037" sldId="256"/>
            <ac:spMk id="3" creationId="{8B4B1550-A8ED-4E5A-9E68-C3518BB49B80}"/>
          </ac:spMkLst>
        </pc:spChg>
      </pc:sldChg>
      <pc:sldChg chg="modSp mod">
        <pc:chgData name="Christos Dalamagkas" userId="d8fa8ad5d6383732" providerId="LiveId" clId="{887EA3C4-39B4-44B8-AA51-AD322588D378}" dt="2021-04-06T14:17:22.556" v="2842" actId="20577"/>
        <pc:sldMkLst>
          <pc:docMk/>
          <pc:sldMk cId="4150453700" sldId="257"/>
        </pc:sldMkLst>
        <pc:spChg chg="mod">
          <ac:chgData name="Christos Dalamagkas" userId="d8fa8ad5d6383732" providerId="LiveId" clId="{887EA3C4-39B4-44B8-AA51-AD322588D378}" dt="2021-04-06T14:17:22.556" v="2842" actId="20577"/>
          <ac:spMkLst>
            <pc:docMk/>
            <pc:sldMk cId="4150453700" sldId="257"/>
            <ac:spMk id="3" creationId="{DF0B21A6-AAED-4F92-8754-AA37F5F0235E}"/>
          </ac:spMkLst>
        </pc:spChg>
      </pc:sldChg>
      <pc:sldChg chg="modSp mod">
        <pc:chgData name="Christos Dalamagkas" userId="d8fa8ad5d6383732" providerId="LiveId" clId="{887EA3C4-39B4-44B8-AA51-AD322588D378}" dt="2021-04-01T13:32:06.536" v="2" actId="113"/>
        <pc:sldMkLst>
          <pc:docMk/>
          <pc:sldMk cId="1935418142" sldId="310"/>
        </pc:sldMkLst>
        <pc:spChg chg="mod">
          <ac:chgData name="Christos Dalamagkas" userId="d8fa8ad5d6383732" providerId="LiveId" clId="{887EA3C4-39B4-44B8-AA51-AD322588D378}" dt="2021-04-01T13:32:06.536" v="2" actId="113"/>
          <ac:spMkLst>
            <pc:docMk/>
            <pc:sldMk cId="1935418142" sldId="310"/>
            <ac:spMk id="3" creationId="{54C7D134-E91E-4F9F-9321-2A0F277AFCF5}"/>
          </ac:spMkLst>
        </pc:spChg>
      </pc:sldChg>
      <pc:sldChg chg="modSp mod">
        <pc:chgData name="Christos Dalamagkas" userId="d8fa8ad5d6383732" providerId="LiveId" clId="{887EA3C4-39B4-44B8-AA51-AD322588D378}" dt="2021-04-06T14:20:12.525" v="3059" actId="1076"/>
        <pc:sldMkLst>
          <pc:docMk/>
          <pc:sldMk cId="3266543014" sldId="311"/>
        </pc:sldMkLst>
        <pc:spChg chg="mod">
          <ac:chgData name="Christos Dalamagkas" userId="d8fa8ad5d6383732" providerId="LiveId" clId="{887EA3C4-39B4-44B8-AA51-AD322588D378}" dt="2021-04-05T14:47:17.027" v="2523" actId="1076"/>
          <ac:spMkLst>
            <pc:docMk/>
            <pc:sldMk cId="3266543014" sldId="311"/>
            <ac:spMk id="2" creationId="{A2D5F5FE-A8C7-4CA0-825E-33E446228354}"/>
          </ac:spMkLst>
        </pc:spChg>
        <pc:spChg chg="mod">
          <ac:chgData name="Christos Dalamagkas" userId="d8fa8ad5d6383732" providerId="LiveId" clId="{887EA3C4-39B4-44B8-AA51-AD322588D378}" dt="2021-04-06T14:19:07.766" v="2983" actId="20577"/>
          <ac:spMkLst>
            <pc:docMk/>
            <pc:sldMk cId="3266543014" sldId="311"/>
            <ac:spMk id="3" creationId="{78F16821-D390-477B-A68F-2DD5F12B4134}"/>
          </ac:spMkLst>
        </pc:spChg>
        <pc:spChg chg="mod">
          <ac:chgData name="Christos Dalamagkas" userId="d8fa8ad5d6383732" providerId="LiveId" clId="{887EA3C4-39B4-44B8-AA51-AD322588D378}" dt="2021-04-06T14:20:12.525" v="3059" actId="1076"/>
          <ac:spMkLst>
            <pc:docMk/>
            <pc:sldMk cId="3266543014" sldId="311"/>
            <ac:spMk id="4" creationId="{43347627-2EFA-4B5E-B0DC-CAD8FFED8BDF}"/>
          </ac:spMkLst>
        </pc:spChg>
      </pc:sldChg>
      <pc:sldChg chg="modSp mod">
        <pc:chgData name="Christos Dalamagkas" userId="d8fa8ad5d6383732" providerId="LiveId" clId="{887EA3C4-39B4-44B8-AA51-AD322588D378}" dt="2021-04-06T14:54:19.995" v="3331" actId="27636"/>
        <pc:sldMkLst>
          <pc:docMk/>
          <pc:sldMk cId="1605359176" sldId="312"/>
        </pc:sldMkLst>
        <pc:spChg chg="mod">
          <ac:chgData name="Christos Dalamagkas" userId="d8fa8ad5d6383732" providerId="LiveId" clId="{887EA3C4-39B4-44B8-AA51-AD322588D378}" dt="2021-04-06T14:54:19.995" v="3331" actId="27636"/>
          <ac:spMkLst>
            <pc:docMk/>
            <pc:sldMk cId="1605359176" sldId="312"/>
            <ac:spMk id="3" creationId="{B34EA8A3-0365-4845-AD8D-495E49EF135D}"/>
          </ac:spMkLst>
        </pc:spChg>
      </pc:sldChg>
      <pc:sldChg chg="modSp mod">
        <pc:chgData name="Christos Dalamagkas" userId="d8fa8ad5d6383732" providerId="LiveId" clId="{887EA3C4-39B4-44B8-AA51-AD322588D378}" dt="2021-04-01T13:45:52.887" v="47" actId="20577"/>
        <pc:sldMkLst>
          <pc:docMk/>
          <pc:sldMk cId="479527678" sldId="313"/>
        </pc:sldMkLst>
        <pc:spChg chg="mod">
          <ac:chgData name="Christos Dalamagkas" userId="d8fa8ad5d6383732" providerId="LiveId" clId="{887EA3C4-39B4-44B8-AA51-AD322588D378}" dt="2021-04-01T13:45:52.887" v="47" actId="20577"/>
          <ac:spMkLst>
            <pc:docMk/>
            <pc:sldMk cId="479527678" sldId="313"/>
            <ac:spMk id="3" creationId="{9E93BF0E-7B3B-4841-9CC7-145E5C3B65B8}"/>
          </ac:spMkLst>
        </pc:spChg>
      </pc:sldChg>
      <pc:sldChg chg="modSp mod">
        <pc:chgData name="Christos Dalamagkas" userId="d8fa8ad5d6383732" providerId="LiveId" clId="{887EA3C4-39B4-44B8-AA51-AD322588D378}" dt="2021-04-05T14:59:03.428" v="2556" actId="20577"/>
        <pc:sldMkLst>
          <pc:docMk/>
          <pc:sldMk cId="3620032388" sldId="314"/>
        </pc:sldMkLst>
        <pc:spChg chg="mod">
          <ac:chgData name="Christos Dalamagkas" userId="d8fa8ad5d6383732" providerId="LiveId" clId="{887EA3C4-39B4-44B8-AA51-AD322588D378}" dt="2021-04-01T13:46:14.294" v="53" actId="20577"/>
          <ac:spMkLst>
            <pc:docMk/>
            <pc:sldMk cId="3620032388" sldId="314"/>
            <ac:spMk id="2" creationId="{5FA16993-FD3F-41E2-82E5-678DDCD79803}"/>
          </ac:spMkLst>
        </pc:spChg>
        <pc:spChg chg="mod">
          <ac:chgData name="Christos Dalamagkas" userId="d8fa8ad5d6383732" providerId="LiveId" clId="{887EA3C4-39B4-44B8-AA51-AD322588D378}" dt="2021-04-05T14:59:03.428" v="2556" actId="20577"/>
          <ac:spMkLst>
            <pc:docMk/>
            <pc:sldMk cId="3620032388" sldId="314"/>
            <ac:spMk id="3" creationId="{9A9D7282-DAB7-4B80-B243-AC627E2397AE}"/>
          </ac:spMkLst>
        </pc:spChg>
      </pc:sldChg>
      <pc:sldChg chg="modSp mod">
        <pc:chgData name="Christos Dalamagkas" userId="d8fa8ad5d6383732" providerId="LiveId" clId="{887EA3C4-39B4-44B8-AA51-AD322588D378}" dt="2021-04-05T14:58:47.027" v="2552" actId="20577"/>
        <pc:sldMkLst>
          <pc:docMk/>
          <pc:sldMk cId="1910145899" sldId="315"/>
        </pc:sldMkLst>
        <pc:spChg chg="mod">
          <ac:chgData name="Christos Dalamagkas" userId="d8fa8ad5d6383732" providerId="LiveId" clId="{887EA3C4-39B4-44B8-AA51-AD322588D378}" dt="2021-04-01T13:46:20.741" v="54"/>
          <ac:spMkLst>
            <pc:docMk/>
            <pc:sldMk cId="1910145899" sldId="315"/>
            <ac:spMk id="2" creationId="{235D9793-1B16-4779-A3A9-64A00F8EA5DC}"/>
          </ac:spMkLst>
        </pc:spChg>
        <pc:spChg chg="mod">
          <ac:chgData name="Christos Dalamagkas" userId="d8fa8ad5d6383732" providerId="LiveId" clId="{887EA3C4-39B4-44B8-AA51-AD322588D378}" dt="2021-04-05T14:58:47.027" v="2552" actId="20577"/>
          <ac:spMkLst>
            <pc:docMk/>
            <pc:sldMk cId="1910145899" sldId="315"/>
            <ac:spMk id="3" creationId="{FE6C7CDD-C8FD-4E30-9B11-BDB49650A495}"/>
          </ac:spMkLst>
        </pc:spChg>
        <pc:spChg chg="mod">
          <ac:chgData name="Christos Dalamagkas" userId="d8fa8ad5d6383732" providerId="LiveId" clId="{887EA3C4-39B4-44B8-AA51-AD322588D378}" dt="2021-04-05T14:58:44.910" v="2551" actId="20577"/>
          <ac:spMkLst>
            <pc:docMk/>
            <pc:sldMk cId="1910145899" sldId="315"/>
            <ac:spMk id="5" creationId="{477B674E-46D5-4218-9383-2F7990CEA095}"/>
          </ac:spMkLst>
        </pc:spChg>
      </pc:sldChg>
      <pc:sldChg chg="modSp mod">
        <pc:chgData name="Christos Dalamagkas" userId="d8fa8ad5d6383732" providerId="LiveId" clId="{887EA3C4-39B4-44B8-AA51-AD322588D378}" dt="2021-04-05T15:03:29.511" v="2573" actId="20577"/>
        <pc:sldMkLst>
          <pc:docMk/>
          <pc:sldMk cId="208294434" sldId="318"/>
        </pc:sldMkLst>
        <pc:spChg chg="mod">
          <ac:chgData name="Christos Dalamagkas" userId="d8fa8ad5d6383732" providerId="LiveId" clId="{887EA3C4-39B4-44B8-AA51-AD322588D378}" dt="2021-04-05T15:03:29.511" v="2573" actId="20577"/>
          <ac:spMkLst>
            <pc:docMk/>
            <pc:sldMk cId="208294434" sldId="318"/>
            <ac:spMk id="3" creationId="{DF3BF054-EE8A-43C2-B448-0933E435961D}"/>
          </ac:spMkLst>
        </pc:spChg>
      </pc:sldChg>
      <pc:sldChg chg="delSp modSp mod">
        <pc:chgData name="Christos Dalamagkas" userId="d8fa8ad5d6383732" providerId="LiveId" clId="{887EA3C4-39B4-44B8-AA51-AD322588D378}" dt="2021-04-06T15:11:19.933" v="3457" actId="20577"/>
        <pc:sldMkLst>
          <pc:docMk/>
          <pc:sldMk cId="662241928" sldId="320"/>
        </pc:sldMkLst>
        <pc:spChg chg="mod">
          <ac:chgData name="Christos Dalamagkas" userId="d8fa8ad5d6383732" providerId="LiveId" clId="{887EA3C4-39B4-44B8-AA51-AD322588D378}" dt="2021-04-06T15:11:19.933" v="3457" actId="20577"/>
          <ac:spMkLst>
            <pc:docMk/>
            <pc:sldMk cId="662241928" sldId="320"/>
            <ac:spMk id="3" creationId="{59E20E4A-7526-49C4-A201-C316809934B6}"/>
          </ac:spMkLst>
        </pc:spChg>
        <pc:spChg chg="del">
          <ac:chgData name="Christos Dalamagkas" userId="d8fa8ad5d6383732" providerId="LiveId" clId="{887EA3C4-39B4-44B8-AA51-AD322588D378}" dt="2021-04-05T15:05:37.680" v="2576" actId="21"/>
          <ac:spMkLst>
            <pc:docMk/>
            <pc:sldMk cId="662241928" sldId="320"/>
            <ac:spMk id="5" creationId="{F79F07DF-C389-4013-A1BE-86EF9E33144E}"/>
          </ac:spMkLst>
        </pc:spChg>
        <pc:spChg chg="del">
          <ac:chgData name="Christos Dalamagkas" userId="d8fa8ad5d6383732" providerId="LiveId" clId="{887EA3C4-39B4-44B8-AA51-AD322588D378}" dt="2021-04-05T15:05:37.680" v="2576" actId="21"/>
          <ac:spMkLst>
            <pc:docMk/>
            <pc:sldMk cId="662241928" sldId="320"/>
            <ac:spMk id="7" creationId="{7F27B933-75C3-4E08-9FF3-7C09DA4D88CF}"/>
          </ac:spMkLst>
        </pc:spChg>
      </pc:sldChg>
      <pc:sldChg chg="addSp delSp modSp mod">
        <pc:chgData name="Christos Dalamagkas" userId="d8fa8ad5d6383732" providerId="LiveId" clId="{887EA3C4-39B4-44B8-AA51-AD322588D378}" dt="2021-04-06T15:39:47.548" v="3526" actId="20577"/>
        <pc:sldMkLst>
          <pc:docMk/>
          <pc:sldMk cId="53350403" sldId="321"/>
        </pc:sldMkLst>
        <pc:spChg chg="mod">
          <ac:chgData name="Christos Dalamagkas" userId="d8fa8ad5d6383732" providerId="LiveId" clId="{887EA3C4-39B4-44B8-AA51-AD322588D378}" dt="2021-04-06T15:39:47.548" v="3526" actId="20577"/>
          <ac:spMkLst>
            <pc:docMk/>
            <pc:sldMk cId="53350403" sldId="321"/>
            <ac:spMk id="3" creationId="{71C6813B-D07B-410E-88B2-BC779AD69754}"/>
          </ac:spMkLst>
        </pc:spChg>
        <pc:spChg chg="add mod">
          <ac:chgData name="Christos Dalamagkas" userId="d8fa8ad5d6383732" providerId="LiveId" clId="{887EA3C4-39B4-44B8-AA51-AD322588D378}" dt="2021-04-06T15:36:24.472" v="3518"/>
          <ac:spMkLst>
            <pc:docMk/>
            <pc:sldMk cId="53350403" sldId="321"/>
            <ac:spMk id="4" creationId="{9CFB2F96-4A44-42BB-96D7-1768E9114AF4}"/>
          </ac:spMkLst>
        </pc:spChg>
        <pc:spChg chg="add mod">
          <ac:chgData name="Christos Dalamagkas" userId="d8fa8ad5d6383732" providerId="LiveId" clId="{887EA3C4-39B4-44B8-AA51-AD322588D378}" dt="2021-04-06T15:36:59.882" v="3520"/>
          <ac:spMkLst>
            <pc:docMk/>
            <pc:sldMk cId="53350403" sldId="321"/>
            <ac:spMk id="7" creationId="{5FB1E89F-CD82-4CC8-B29E-DCBF7CEFB56B}"/>
          </ac:spMkLst>
        </pc:spChg>
        <pc:spChg chg="add mod">
          <ac:chgData name="Christos Dalamagkas" userId="d8fa8ad5d6383732" providerId="LiveId" clId="{887EA3C4-39B4-44B8-AA51-AD322588D378}" dt="2021-04-01T17:21:21.273" v="1285" actId="403"/>
          <ac:spMkLst>
            <pc:docMk/>
            <pc:sldMk cId="53350403" sldId="321"/>
            <ac:spMk id="9" creationId="{76D16574-3FC9-4F76-965B-496F0043CB7B}"/>
          </ac:spMkLst>
        </pc:spChg>
        <pc:spChg chg="add mod">
          <ac:chgData name="Christos Dalamagkas" userId="d8fa8ad5d6383732" providerId="LiveId" clId="{887EA3C4-39B4-44B8-AA51-AD322588D378}" dt="2021-04-06T15:33:42.857" v="3516" actId="14100"/>
          <ac:spMkLst>
            <pc:docMk/>
            <pc:sldMk cId="53350403" sldId="321"/>
            <ac:spMk id="10" creationId="{31D5EAD0-ED56-4291-A223-C4985FE2719B}"/>
          </ac:spMkLst>
        </pc:spChg>
        <pc:spChg chg="add mod">
          <ac:chgData name="Christos Dalamagkas" userId="d8fa8ad5d6383732" providerId="LiveId" clId="{887EA3C4-39B4-44B8-AA51-AD322588D378}" dt="2021-04-01T17:22:35.539" v="1315" actId="1076"/>
          <ac:spMkLst>
            <pc:docMk/>
            <pc:sldMk cId="53350403" sldId="321"/>
            <ac:spMk id="11" creationId="{285D95A8-77E6-44AC-9A26-4EB47F669F3E}"/>
          </ac:spMkLst>
        </pc:spChg>
        <pc:picChg chg="del">
          <ac:chgData name="Christos Dalamagkas" userId="d8fa8ad5d6383732" providerId="LiveId" clId="{887EA3C4-39B4-44B8-AA51-AD322588D378}" dt="2021-04-01T17:17:48.934" v="1093" actId="478"/>
          <ac:picMkLst>
            <pc:docMk/>
            <pc:sldMk cId="53350403" sldId="321"/>
            <ac:picMk id="5" creationId="{C901F51B-DAE4-43A3-B68C-EAA836AF1FB0}"/>
          </ac:picMkLst>
        </pc:picChg>
        <pc:picChg chg="del mod">
          <ac:chgData name="Christos Dalamagkas" userId="d8fa8ad5d6383732" providerId="LiveId" clId="{887EA3C4-39B4-44B8-AA51-AD322588D378}" dt="2021-04-01T17:19:14.984" v="1190" actId="478"/>
          <ac:picMkLst>
            <pc:docMk/>
            <pc:sldMk cId="53350403" sldId="321"/>
            <ac:picMk id="6" creationId="{F38CD255-7D2D-4C0A-8ECD-E32F1D4F9D74}"/>
          </ac:picMkLst>
        </pc:picChg>
        <pc:picChg chg="del">
          <ac:chgData name="Christos Dalamagkas" userId="d8fa8ad5d6383732" providerId="LiveId" clId="{887EA3C4-39B4-44B8-AA51-AD322588D378}" dt="2021-04-01T17:21:07.553" v="1280" actId="478"/>
          <ac:picMkLst>
            <pc:docMk/>
            <pc:sldMk cId="53350403" sldId="321"/>
            <ac:picMk id="8" creationId="{28D0FB6E-84B5-4605-9A06-41CB517B1B36}"/>
          </ac:picMkLst>
        </pc:picChg>
        <pc:picChg chg="del">
          <ac:chgData name="Christos Dalamagkas" userId="d8fa8ad5d6383732" providerId="LiveId" clId="{887EA3C4-39B4-44B8-AA51-AD322588D378}" dt="2021-04-01T17:21:02.592" v="1278" actId="478"/>
          <ac:picMkLst>
            <pc:docMk/>
            <pc:sldMk cId="53350403" sldId="321"/>
            <ac:picMk id="10" creationId="{4AB964EF-C532-4B3B-A47D-A5AF5478C124}"/>
          </ac:picMkLst>
        </pc:picChg>
      </pc:sldChg>
      <pc:sldChg chg="addSp delSp modSp mod">
        <pc:chgData name="Christos Dalamagkas" userId="d8fa8ad5d6383732" providerId="LiveId" clId="{887EA3C4-39B4-44B8-AA51-AD322588D378}" dt="2021-04-06T15:24:27.488" v="3511" actId="20577"/>
        <pc:sldMkLst>
          <pc:docMk/>
          <pc:sldMk cId="824183454" sldId="322"/>
        </pc:sldMkLst>
        <pc:spChg chg="add mod">
          <ac:chgData name="Christos Dalamagkas" userId="d8fa8ad5d6383732" providerId="LiveId" clId="{887EA3C4-39B4-44B8-AA51-AD322588D378}" dt="2021-04-05T15:05:39.983" v="2577"/>
          <ac:spMkLst>
            <pc:docMk/>
            <pc:sldMk cId="824183454" sldId="322"/>
            <ac:spMk id="6" creationId="{7CF760D0-B565-45AC-969A-82F4CEC103A1}"/>
          </ac:spMkLst>
        </pc:spChg>
        <pc:spChg chg="add mod">
          <ac:chgData name="Christos Dalamagkas" userId="d8fa8ad5d6383732" providerId="LiveId" clId="{887EA3C4-39B4-44B8-AA51-AD322588D378}" dt="2021-04-05T15:05:50.879" v="2580" actId="1076"/>
          <ac:spMkLst>
            <pc:docMk/>
            <pc:sldMk cId="824183454" sldId="322"/>
            <ac:spMk id="8" creationId="{E4A9DA83-FD9A-4F44-8359-F1FF628C824A}"/>
          </ac:spMkLst>
        </pc:spChg>
        <pc:spChg chg="add mod">
          <ac:chgData name="Christos Dalamagkas" userId="d8fa8ad5d6383732" providerId="LiveId" clId="{887EA3C4-39B4-44B8-AA51-AD322588D378}" dt="2021-04-06T15:20:00.559" v="3462" actId="1076"/>
          <ac:spMkLst>
            <pc:docMk/>
            <pc:sldMk cId="824183454" sldId="322"/>
            <ac:spMk id="21" creationId="{9F7992AA-7499-45A0-89A5-9D2A1213E823}"/>
          </ac:spMkLst>
        </pc:spChg>
        <pc:spChg chg="mod">
          <ac:chgData name="Christos Dalamagkas" userId="d8fa8ad5d6383732" providerId="LiveId" clId="{887EA3C4-39B4-44B8-AA51-AD322588D378}" dt="2021-04-06T15:24:14.566" v="3489" actId="20577"/>
          <ac:spMkLst>
            <pc:docMk/>
            <pc:sldMk cId="824183454" sldId="322"/>
            <ac:spMk id="22" creationId="{CFFD972F-4247-4956-8804-F4FD703FF48E}"/>
          </ac:spMkLst>
        </pc:spChg>
        <pc:spChg chg="mod">
          <ac:chgData name="Christos Dalamagkas" userId="d8fa8ad5d6383732" providerId="LiveId" clId="{887EA3C4-39B4-44B8-AA51-AD322588D378}" dt="2021-04-06T15:24:27.488" v="3511" actId="20577"/>
          <ac:spMkLst>
            <pc:docMk/>
            <pc:sldMk cId="824183454" sldId="322"/>
            <ac:spMk id="27" creationId="{7D068576-11AD-428D-B5D8-E412D78B37DD}"/>
          </ac:spMkLst>
        </pc:spChg>
        <pc:picChg chg="mod">
          <ac:chgData name="Christos Dalamagkas" userId="d8fa8ad5d6383732" providerId="LiveId" clId="{887EA3C4-39B4-44B8-AA51-AD322588D378}" dt="2021-04-05T15:18:43.856" v="2718" actId="1076"/>
          <ac:picMkLst>
            <pc:docMk/>
            <pc:sldMk cId="824183454" sldId="322"/>
            <ac:picMk id="5" creationId="{236C0D70-ECB6-473F-B36B-3CE2891E4341}"/>
          </ac:picMkLst>
        </pc:picChg>
        <pc:picChg chg="mod modCrop">
          <ac:chgData name="Christos Dalamagkas" userId="d8fa8ad5d6383732" providerId="LiveId" clId="{887EA3C4-39B4-44B8-AA51-AD322588D378}" dt="2021-04-05T15:11:11.961" v="2716" actId="1076"/>
          <ac:picMkLst>
            <pc:docMk/>
            <pc:sldMk cId="824183454" sldId="322"/>
            <ac:picMk id="7" creationId="{21FCD6DC-80FC-44C3-B8F3-32EB16D8A452}"/>
          </ac:picMkLst>
        </pc:picChg>
        <pc:picChg chg="del">
          <ac:chgData name="Christos Dalamagkas" userId="d8fa8ad5d6383732" providerId="LiveId" clId="{887EA3C4-39B4-44B8-AA51-AD322588D378}" dt="2021-04-01T17:27:15.026" v="1417" actId="478"/>
          <ac:picMkLst>
            <pc:docMk/>
            <pc:sldMk cId="824183454" sldId="322"/>
            <ac:picMk id="9" creationId="{9B050058-EF72-4187-B091-E975C91B9544}"/>
          </ac:picMkLst>
        </pc:picChg>
      </pc:sldChg>
      <pc:sldChg chg="modSp mod">
        <pc:chgData name="Christos Dalamagkas" userId="d8fa8ad5d6383732" providerId="LiveId" clId="{887EA3C4-39B4-44B8-AA51-AD322588D378}" dt="2021-04-05T15:30:51.968" v="2731" actId="20577"/>
        <pc:sldMkLst>
          <pc:docMk/>
          <pc:sldMk cId="257603345" sldId="323"/>
        </pc:sldMkLst>
        <pc:spChg chg="mod">
          <ac:chgData name="Christos Dalamagkas" userId="d8fa8ad5d6383732" providerId="LiveId" clId="{887EA3C4-39B4-44B8-AA51-AD322588D378}" dt="2021-04-05T15:30:51.968" v="2731" actId="20577"/>
          <ac:spMkLst>
            <pc:docMk/>
            <pc:sldMk cId="257603345" sldId="323"/>
            <ac:spMk id="3" creationId="{470298BA-0FFB-4FCD-B471-58DEEA4DD8C8}"/>
          </ac:spMkLst>
        </pc:spChg>
      </pc:sldChg>
      <pc:sldChg chg="addSp delSp modSp mod">
        <pc:chgData name="Christos Dalamagkas" userId="d8fa8ad5d6383732" providerId="LiveId" clId="{887EA3C4-39B4-44B8-AA51-AD322588D378}" dt="2021-04-06T15:40:37.806" v="3545" actId="20577"/>
        <pc:sldMkLst>
          <pc:docMk/>
          <pc:sldMk cId="4071982881" sldId="324"/>
        </pc:sldMkLst>
        <pc:spChg chg="mod">
          <ac:chgData name="Christos Dalamagkas" userId="d8fa8ad5d6383732" providerId="LiveId" clId="{887EA3C4-39B4-44B8-AA51-AD322588D378}" dt="2021-04-06T15:40:37.806" v="3545" actId="20577"/>
          <ac:spMkLst>
            <pc:docMk/>
            <pc:sldMk cId="4071982881" sldId="324"/>
            <ac:spMk id="2" creationId="{ED8E0B18-7427-498A-BF31-F48EF64384BF}"/>
          </ac:spMkLst>
        </pc:spChg>
        <pc:spChg chg="mod">
          <ac:chgData name="Christos Dalamagkas" userId="d8fa8ad5d6383732" providerId="LiveId" clId="{887EA3C4-39B4-44B8-AA51-AD322588D378}" dt="2021-04-01T17:33:04.044" v="1420" actId="14100"/>
          <ac:spMkLst>
            <pc:docMk/>
            <pc:sldMk cId="4071982881" sldId="324"/>
            <ac:spMk id="3" creationId="{C88AE7F4-8C40-4B85-9A77-1489F1527CB5}"/>
          </ac:spMkLst>
        </pc:spChg>
        <pc:spChg chg="add mod">
          <ac:chgData name="Christos Dalamagkas" userId="d8fa8ad5d6383732" providerId="LiveId" clId="{887EA3C4-39B4-44B8-AA51-AD322588D378}" dt="2021-04-01T17:26:28.908" v="1416" actId="1076"/>
          <ac:spMkLst>
            <pc:docMk/>
            <pc:sldMk cId="4071982881" sldId="324"/>
            <ac:spMk id="8" creationId="{4016581C-5D25-43BD-826C-B166F7648C1C}"/>
          </ac:spMkLst>
        </pc:spChg>
        <pc:picChg chg="del mod">
          <ac:chgData name="Christos Dalamagkas" userId="d8fa8ad5d6383732" providerId="LiveId" clId="{887EA3C4-39B4-44B8-AA51-AD322588D378}" dt="2021-04-01T17:26:09.897" v="1413" actId="478"/>
          <ac:picMkLst>
            <pc:docMk/>
            <pc:sldMk cId="4071982881" sldId="324"/>
            <ac:picMk id="5" creationId="{4529FC06-1E4B-4F5C-8927-0BB9B442912E}"/>
          </ac:picMkLst>
        </pc:picChg>
      </pc:sldChg>
      <pc:sldChg chg="modSp mod">
        <pc:chgData name="Christos Dalamagkas" userId="d8fa8ad5d6383732" providerId="LiveId" clId="{887EA3C4-39B4-44B8-AA51-AD322588D378}" dt="2021-04-05T15:37:31.936" v="2737" actId="1035"/>
        <pc:sldMkLst>
          <pc:docMk/>
          <pc:sldMk cId="2439995138" sldId="325"/>
        </pc:sldMkLst>
        <pc:spChg chg="mod">
          <ac:chgData name="Christos Dalamagkas" userId="d8fa8ad5d6383732" providerId="LiveId" clId="{887EA3C4-39B4-44B8-AA51-AD322588D378}" dt="2021-04-05T15:27:52.438" v="2723" actId="207"/>
          <ac:spMkLst>
            <pc:docMk/>
            <pc:sldMk cId="2439995138" sldId="325"/>
            <ac:spMk id="3" creationId="{1C638EB7-E792-4D09-95F7-3D7DBACEE1B7}"/>
          </ac:spMkLst>
        </pc:spChg>
        <pc:spChg chg="mod">
          <ac:chgData name="Christos Dalamagkas" userId="d8fa8ad5d6383732" providerId="LiveId" clId="{887EA3C4-39B4-44B8-AA51-AD322588D378}" dt="2021-04-05T15:37:31.936" v="2737" actId="1035"/>
          <ac:spMkLst>
            <pc:docMk/>
            <pc:sldMk cId="2439995138" sldId="325"/>
            <ac:spMk id="8" creationId="{90ED9D90-5894-4822-8371-15FA83485922}"/>
          </ac:spMkLst>
        </pc:spChg>
      </pc:sldChg>
      <pc:sldChg chg="modSp mod">
        <pc:chgData name="Christos Dalamagkas" userId="d8fa8ad5d6383732" providerId="LiveId" clId="{887EA3C4-39B4-44B8-AA51-AD322588D378}" dt="2021-04-01T17:33:57.076" v="1421" actId="1076"/>
        <pc:sldMkLst>
          <pc:docMk/>
          <pc:sldMk cId="3611470252" sldId="326"/>
        </pc:sldMkLst>
        <pc:picChg chg="mod">
          <ac:chgData name="Christos Dalamagkas" userId="d8fa8ad5d6383732" providerId="LiveId" clId="{887EA3C4-39B4-44B8-AA51-AD322588D378}" dt="2021-04-01T17:33:57.076" v="1421" actId="1076"/>
          <ac:picMkLst>
            <pc:docMk/>
            <pc:sldMk cId="3611470252" sldId="326"/>
            <ac:picMk id="5" creationId="{791CE782-667B-4E5A-9E55-4EA7B32DA276}"/>
          </ac:picMkLst>
        </pc:picChg>
      </pc:sldChg>
      <pc:sldChg chg="modSp mod">
        <pc:chgData name="Christos Dalamagkas" userId="d8fa8ad5d6383732" providerId="LiveId" clId="{887EA3C4-39B4-44B8-AA51-AD322588D378}" dt="2021-04-05T15:48:38.410" v="2775" actId="1076"/>
        <pc:sldMkLst>
          <pc:docMk/>
          <pc:sldMk cId="1913403040" sldId="327"/>
        </pc:sldMkLst>
        <pc:spChg chg="mod">
          <ac:chgData name="Christos Dalamagkas" userId="d8fa8ad5d6383732" providerId="LiveId" clId="{887EA3C4-39B4-44B8-AA51-AD322588D378}" dt="2021-04-05T15:48:38.410" v="2775" actId="1076"/>
          <ac:spMkLst>
            <pc:docMk/>
            <pc:sldMk cId="1913403040" sldId="327"/>
            <ac:spMk id="10" creationId="{FD763730-EC24-4051-BA61-F202198B7FE5}"/>
          </ac:spMkLst>
        </pc:spChg>
      </pc:sldChg>
      <pc:sldChg chg="modSp mod">
        <pc:chgData name="Christos Dalamagkas" userId="d8fa8ad5d6383732" providerId="LiveId" clId="{887EA3C4-39B4-44B8-AA51-AD322588D378}" dt="2021-04-01T16:32:10.298" v="243" actId="27636"/>
        <pc:sldMkLst>
          <pc:docMk/>
          <pc:sldMk cId="267457172" sldId="328"/>
        </pc:sldMkLst>
        <pc:spChg chg="mod">
          <ac:chgData name="Christos Dalamagkas" userId="d8fa8ad5d6383732" providerId="LiveId" clId="{887EA3C4-39B4-44B8-AA51-AD322588D378}" dt="2021-04-01T13:51:40.801" v="106" actId="20577"/>
          <ac:spMkLst>
            <pc:docMk/>
            <pc:sldMk cId="267457172" sldId="328"/>
            <ac:spMk id="2" creationId="{CE086E08-0487-418A-911F-4D54AFC28BB1}"/>
          </ac:spMkLst>
        </pc:spChg>
        <pc:spChg chg="mod">
          <ac:chgData name="Christos Dalamagkas" userId="d8fa8ad5d6383732" providerId="LiveId" clId="{887EA3C4-39B4-44B8-AA51-AD322588D378}" dt="2021-04-01T16:32:10.298" v="243" actId="27636"/>
          <ac:spMkLst>
            <pc:docMk/>
            <pc:sldMk cId="267457172" sldId="328"/>
            <ac:spMk id="3" creationId="{1F351C0C-9E3E-4E23-98CB-4EB43606DD59}"/>
          </ac:spMkLst>
        </pc:spChg>
      </pc:sldChg>
      <pc:sldChg chg="new">
        <pc:chgData name="Christos Dalamagkas" userId="d8fa8ad5d6383732" providerId="LiveId" clId="{887EA3C4-39B4-44B8-AA51-AD322588D378}" dt="2021-04-01T20:26:04.836" v="1422" actId="680"/>
        <pc:sldMkLst>
          <pc:docMk/>
          <pc:sldMk cId="2523361463" sldId="329"/>
        </pc:sldMkLst>
      </pc:sldChg>
      <pc:sldChg chg="modSp mod">
        <pc:chgData name="Christos Dalamagkas" userId="d8fa8ad5d6383732" providerId="LiveId" clId="{887EA3C4-39B4-44B8-AA51-AD322588D378}" dt="2021-04-06T15:03:44.959" v="3349"/>
        <pc:sldMkLst>
          <pc:docMk/>
          <pc:sldMk cId="4128301057" sldId="330"/>
        </pc:sldMkLst>
        <pc:spChg chg="mod">
          <ac:chgData name="Christos Dalamagkas" userId="d8fa8ad5d6383732" providerId="LiveId" clId="{887EA3C4-39B4-44B8-AA51-AD322588D378}" dt="2021-04-06T15:03:31.525" v="3346" actId="14100"/>
          <ac:spMkLst>
            <pc:docMk/>
            <pc:sldMk cId="4128301057" sldId="330"/>
            <ac:spMk id="5" creationId="{F79F07DF-C389-4013-A1BE-86EF9E33144E}"/>
          </ac:spMkLst>
        </pc:spChg>
        <pc:spChg chg="mod">
          <ac:chgData name="Christos Dalamagkas" userId="d8fa8ad5d6383732" providerId="LiveId" clId="{887EA3C4-39B4-44B8-AA51-AD322588D378}" dt="2021-04-06T15:03:44.959" v="3349"/>
          <ac:spMkLst>
            <pc:docMk/>
            <pc:sldMk cId="4128301057" sldId="330"/>
            <ac:spMk id="7" creationId="{7F27B933-75C3-4E08-9FF3-7C09DA4D88CF}"/>
          </ac:spMkLst>
        </pc:spChg>
      </pc:sldChg>
      <pc:sldChg chg="addSp delSp modSp mod">
        <pc:chgData name="Christos Dalamagkas" userId="d8fa8ad5d6383732" providerId="LiveId" clId="{887EA3C4-39B4-44B8-AA51-AD322588D378}" dt="2021-04-06T15:04:58.140" v="3359" actId="14100"/>
        <pc:sldMkLst>
          <pc:docMk/>
          <pc:sldMk cId="2535870207" sldId="332"/>
        </pc:sldMkLst>
        <pc:spChg chg="mod">
          <ac:chgData name="Christos Dalamagkas" userId="d8fa8ad5d6383732" providerId="LiveId" clId="{887EA3C4-39B4-44B8-AA51-AD322588D378}" dt="2021-04-02T14:07:29.839" v="1631" actId="20577"/>
          <ac:spMkLst>
            <pc:docMk/>
            <pc:sldMk cId="2535870207" sldId="332"/>
            <ac:spMk id="3" creationId="{8E54E7E5-6B1F-492E-844A-1F9EB9E195FC}"/>
          </ac:spMkLst>
        </pc:spChg>
        <pc:spChg chg="add mod">
          <ac:chgData name="Christos Dalamagkas" userId="d8fa8ad5d6383732" providerId="LiveId" clId="{887EA3C4-39B4-44B8-AA51-AD322588D378}" dt="2021-04-02T14:21:08.016" v="1657" actId="14100"/>
          <ac:spMkLst>
            <pc:docMk/>
            <pc:sldMk cId="2535870207" sldId="332"/>
            <ac:spMk id="4" creationId="{9A3E2D13-D2BA-4BA3-940B-EA9BD6CC7FF0}"/>
          </ac:spMkLst>
        </pc:spChg>
        <pc:spChg chg="add mod">
          <ac:chgData name="Christos Dalamagkas" userId="d8fa8ad5d6383732" providerId="LiveId" clId="{887EA3C4-39B4-44B8-AA51-AD322588D378}" dt="2021-04-06T15:04:27.179" v="3353" actId="14100"/>
          <ac:spMkLst>
            <pc:docMk/>
            <pc:sldMk cId="2535870207" sldId="332"/>
            <ac:spMk id="7" creationId="{20875999-6378-4378-ABD4-BED83E21D0E2}"/>
          </ac:spMkLst>
        </pc:spChg>
        <pc:spChg chg="add del mod">
          <ac:chgData name="Christos Dalamagkas" userId="d8fa8ad5d6383732" providerId="LiveId" clId="{887EA3C4-39B4-44B8-AA51-AD322588D378}" dt="2021-04-02T14:21:03.812" v="1656" actId="478"/>
          <ac:spMkLst>
            <pc:docMk/>
            <pc:sldMk cId="2535870207" sldId="332"/>
            <ac:spMk id="7" creationId="{B244B120-EB5B-4CD2-9B66-FF8F1E4A608B}"/>
          </ac:spMkLst>
        </pc:spChg>
        <pc:spChg chg="add mod">
          <ac:chgData name="Christos Dalamagkas" userId="d8fa8ad5d6383732" providerId="LiveId" clId="{887EA3C4-39B4-44B8-AA51-AD322588D378}" dt="2021-04-06T15:04:44.125" v="3356" actId="14100"/>
          <ac:spMkLst>
            <pc:docMk/>
            <pc:sldMk cId="2535870207" sldId="332"/>
            <ac:spMk id="15" creationId="{2CB9E5D9-1D53-4128-992F-95B57F4FF18E}"/>
          </ac:spMkLst>
        </pc:spChg>
        <pc:spChg chg="add mod">
          <ac:chgData name="Christos Dalamagkas" userId="d8fa8ad5d6383732" providerId="LiveId" clId="{887EA3C4-39B4-44B8-AA51-AD322588D378}" dt="2021-04-06T15:04:58.140" v="3359" actId="14100"/>
          <ac:spMkLst>
            <pc:docMk/>
            <pc:sldMk cId="2535870207" sldId="332"/>
            <ac:spMk id="17" creationId="{C1FE4702-A20F-4E2C-8B55-965E5DB9D467}"/>
          </ac:spMkLst>
        </pc:spChg>
      </pc:sldChg>
      <pc:sldChg chg="modSp mod">
        <pc:chgData name="Christos Dalamagkas" userId="d8fa8ad5d6383732" providerId="LiveId" clId="{887EA3C4-39B4-44B8-AA51-AD322588D378}" dt="2021-04-05T15:47:27.037" v="2746" actId="20577"/>
        <pc:sldMkLst>
          <pc:docMk/>
          <pc:sldMk cId="4036435941" sldId="333"/>
        </pc:sldMkLst>
        <pc:spChg chg="mod">
          <ac:chgData name="Christos Dalamagkas" userId="d8fa8ad5d6383732" providerId="LiveId" clId="{887EA3C4-39B4-44B8-AA51-AD322588D378}" dt="2021-04-05T15:47:27.037" v="2746" actId="20577"/>
          <ac:spMkLst>
            <pc:docMk/>
            <pc:sldMk cId="4036435941" sldId="333"/>
            <ac:spMk id="3" creationId="{D77BE737-EC46-4607-A00C-F06B54669F8B}"/>
          </ac:spMkLst>
        </pc:spChg>
        <pc:picChg chg="mod">
          <ac:chgData name="Christos Dalamagkas" userId="d8fa8ad5d6383732" providerId="LiveId" clId="{887EA3C4-39B4-44B8-AA51-AD322588D378}" dt="2021-04-02T14:57:30.984" v="1659" actId="1076"/>
          <ac:picMkLst>
            <pc:docMk/>
            <pc:sldMk cId="4036435941" sldId="333"/>
            <ac:picMk id="9" creationId="{C78BAACE-FB17-4029-A4AC-A6F58CE6956F}"/>
          </ac:picMkLst>
        </pc:picChg>
      </pc:sldChg>
      <pc:sldChg chg="addSp modSp mod">
        <pc:chgData name="Christos Dalamagkas" userId="d8fa8ad5d6383732" providerId="LiveId" clId="{887EA3C4-39B4-44B8-AA51-AD322588D378}" dt="2021-04-02T15:13:12.569" v="2076" actId="20577"/>
        <pc:sldMkLst>
          <pc:docMk/>
          <pc:sldMk cId="3296663315" sldId="334"/>
        </pc:sldMkLst>
        <pc:spChg chg="mod">
          <ac:chgData name="Christos Dalamagkas" userId="d8fa8ad5d6383732" providerId="LiveId" clId="{887EA3C4-39B4-44B8-AA51-AD322588D378}" dt="2021-04-02T15:05:19.775" v="1894" actId="20577"/>
          <ac:spMkLst>
            <pc:docMk/>
            <pc:sldMk cId="3296663315" sldId="334"/>
            <ac:spMk id="2" creationId="{5CDE208A-7D13-4362-8933-B13C58ABB0F7}"/>
          </ac:spMkLst>
        </pc:spChg>
        <pc:spChg chg="mod">
          <ac:chgData name="Christos Dalamagkas" userId="d8fa8ad5d6383732" providerId="LiveId" clId="{887EA3C4-39B4-44B8-AA51-AD322588D378}" dt="2021-04-02T15:13:12.569" v="2076" actId="20577"/>
          <ac:spMkLst>
            <pc:docMk/>
            <pc:sldMk cId="3296663315" sldId="334"/>
            <ac:spMk id="10" creationId="{33AA4BFF-9E6C-40E0-8340-97D83177AE08}"/>
          </ac:spMkLst>
        </pc:spChg>
        <pc:picChg chg="add mod modCrop">
          <ac:chgData name="Christos Dalamagkas" userId="d8fa8ad5d6383732" providerId="LiveId" clId="{887EA3C4-39B4-44B8-AA51-AD322588D378}" dt="2021-04-02T15:06:01.950" v="1949" actId="1038"/>
          <ac:picMkLst>
            <pc:docMk/>
            <pc:sldMk cId="3296663315" sldId="334"/>
            <ac:picMk id="11" creationId="{77237634-61D1-4BEC-91A9-49FF47A32808}"/>
          </ac:picMkLst>
        </pc:picChg>
      </pc:sldChg>
      <pc:sldChg chg="addSp modSp mod setBg">
        <pc:chgData name="Christos Dalamagkas" userId="d8fa8ad5d6383732" providerId="LiveId" clId="{887EA3C4-39B4-44B8-AA51-AD322588D378}" dt="2021-04-02T15:04:52.676" v="1876" actId="20577"/>
        <pc:sldMkLst>
          <pc:docMk/>
          <pc:sldMk cId="591599627" sldId="337"/>
        </pc:sldMkLst>
        <pc:spChg chg="mod">
          <ac:chgData name="Christos Dalamagkas" userId="d8fa8ad5d6383732" providerId="LiveId" clId="{887EA3C4-39B4-44B8-AA51-AD322588D378}" dt="2021-04-02T15:03:06.694" v="1682" actId="20577"/>
          <ac:spMkLst>
            <pc:docMk/>
            <pc:sldMk cId="591599627" sldId="337"/>
            <ac:spMk id="2" creationId="{918EF5D7-2D55-449C-ADCC-7F4F76F17FCE}"/>
          </ac:spMkLst>
        </pc:spChg>
        <pc:spChg chg="mod">
          <ac:chgData name="Christos Dalamagkas" userId="d8fa8ad5d6383732" providerId="LiveId" clId="{887EA3C4-39B4-44B8-AA51-AD322588D378}" dt="2021-04-02T14:57:51.361" v="1661" actId="26606"/>
          <ac:spMkLst>
            <pc:docMk/>
            <pc:sldMk cId="591599627" sldId="337"/>
            <ac:spMk id="4" creationId="{D653EE80-7C25-47C8-97D3-872A77ADE9C0}"/>
          </ac:spMkLst>
        </pc:spChg>
        <pc:spChg chg="add mod">
          <ac:chgData name="Christos Dalamagkas" userId="d8fa8ad5d6383732" providerId="LiveId" clId="{887EA3C4-39B4-44B8-AA51-AD322588D378}" dt="2021-04-02T15:04:52.676" v="1876" actId="20577"/>
          <ac:spMkLst>
            <pc:docMk/>
            <pc:sldMk cId="591599627" sldId="337"/>
            <ac:spMk id="10" creationId="{2EEE55B3-DDE0-4815-AB88-B7F9F469CEC1}"/>
          </ac:spMkLst>
        </pc:spChg>
        <pc:spChg chg="add">
          <ac:chgData name="Christos Dalamagkas" userId="d8fa8ad5d6383732" providerId="LiveId" clId="{887EA3C4-39B4-44B8-AA51-AD322588D378}" dt="2021-04-02T14:57:51.361" v="1661" actId="26606"/>
          <ac:spMkLst>
            <pc:docMk/>
            <pc:sldMk cId="591599627" sldId="337"/>
            <ac:spMk id="13" creationId="{284B70D5-875B-433D-BDBD-1522A85D6C1D}"/>
          </ac:spMkLst>
        </pc:spChg>
        <pc:spChg chg="add">
          <ac:chgData name="Christos Dalamagkas" userId="d8fa8ad5d6383732" providerId="LiveId" clId="{887EA3C4-39B4-44B8-AA51-AD322588D378}" dt="2021-04-02T14:57:51.361" v="1661" actId="26606"/>
          <ac:spMkLst>
            <pc:docMk/>
            <pc:sldMk cId="591599627" sldId="337"/>
            <ac:spMk id="17" creationId="{1E299956-A9E7-4FC1-A0B1-D590CA9730E8}"/>
          </ac:spMkLst>
        </pc:spChg>
        <pc:spChg chg="add">
          <ac:chgData name="Christos Dalamagkas" userId="d8fa8ad5d6383732" providerId="LiveId" clId="{887EA3C4-39B4-44B8-AA51-AD322588D378}" dt="2021-04-02T14:57:51.361" v="1661" actId="26606"/>
          <ac:spMkLst>
            <pc:docMk/>
            <pc:sldMk cId="591599627" sldId="337"/>
            <ac:spMk id="19" creationId="{17FC539C-B783-4B03-9F9E-D13430F3F64F}"/>
          </ac:spMkLst>
        </pc:spChg>
        <pc:picChg chg="mod">
          <ac:chgData name="Christos Dalamagkas" userId="d8fa8ad5d6383732" providerId="LiveId" clId="{887EA3C4-39B4-44B8-AA51-AD322588D378}" dt="2021-04-02T14:57:54.323" v="1662" actId="27614"/>
          <ac:picMkLst>
            <pc:docMk/>
            <pc:sldMk cId="591599627" sldId="337"/>
            <ac:picMk id="6" creationId="{DA37EDAB-9EE6-4C83-96E2-43E43E6791EB}"/>
          </ac:picMkLst>
        </pc:picChg>
        <pc:cxnChg chg="add">
          <ac:chgData name="Christos Dalamagkas" userId="d8fa8ad5d6383732" providerId="LiveId" clId="{887EA3C4-39B4-44B8-AA51-AD322588D378}" dt="2021-04-02T14:57:51.361" v="1661" actId="26606"/>
          <ac:cxnSpMkLst>
            <pc:docMk/>
            <pc:sldMk cId="591599627" sldId="337"/>
            <ac:cxnSpMk id="15" creationId="{C947DF4A-614C-4B4C-8B80-E5B9D8E8CFED}"/>
          </ac:cxnSpMkLst>
        </pc:cxnChg>
      </pc:sldChg>
      <pc:sldChg chg="addSp modSp mod setBg">
        <pc:chgData name="Christos Dalamagkas" userId="d8fa8ad5d6383732" providerId="LiveId" clId="{887EA3C4-39B4-44B8-AA51-AD322588D378}" dt="2021-04-02T15:23:45.956" v="2203" actId="20577"/>
        <pc:sldMkLst>
          <pc:docMk/>
          <pc:sldMk cId="4070904255" sldId="338"/>
        </pc:sldMkLst>
        <pc:spChg chg="mod">
          <ac:chgData name="Christos Dalamagkas" userId="d8fa8ad5d6383732" providerId="LiveId" clId="{887EA3C4-39B4-44B8-AA51-AD322588D378}" dt="2021-04-02T15:20:00.758" v="2094" actId="20577"/>
          <ac:spMkLst>
            <pc:docMk/>
            <pc:sldMk cId="4070904255" sldId="338"/>
            <ac:spMk id="2" creationId="{32EEE8FC-F87B-4774-8A1A-219A8817BEE0}"/>
          </ac:spMkLst>
        </pc:spChg>
        <pc:spChg chg="mod">
          <ac:chgData name="Christos Dalamagkas" userId="d8fa8ad5d6383732" providerId="LiveId" clId="{887EA3C4-39B4-44B8-AA51-AD322588D378}" dt="2021-04-02T15:18:55.299" v="2077" actId="26606"/>
          <ac:spMkLst>
            <pc:docMk/>
            <pc:sldMk cId="4070904255" sldId="338"/>
            <ac:spMk id="4" creationId="{330B0F02-BD64-4B0B-BCE0-294374E66FE9}"/>
          </ac:spMkLst>
        </pc:spChg>
        <pc:spChg chg="add mod">
          <ac:chgData name="Christos Dalamagkas" userId="d8fa8ad5d6383732" providerId="LiveId" clId="{887EA3C4-39B4-44B8-AA51-AD322588D378}" dt="2021-04-02T15:23:45.956" v="2203" actId="20577"/>
          <ac:spMkLst>
            <pc:docMk/>
            <pc:sldMk cId="4070904255" sldId="338"/>
            <ac:spMk id="10" creationId="{18DF504D-B1E6-4028-8B60-8C062FA6559C}"/>
          </ac:spMkLst>
        </pc:spChg>
        <pc:spChg chg="add">
          <ac:chgData name="Christos Dalamagkas" userId="d8fa8ad5d6383732" providerId="LiveId" clId="{887EA3C4-39B4-44B8-AA51-AD322588D378}" dt="2021-04-02T15:18:55.299" v="2077" actId="26606"/>
          <ac:spMkLst>
            <pc:docMk/>
            <pc:sldMk cId="4070904255" sldId="338"/>
            <ac:spMk id="13" creationId="{284B70D5-875B-433D-BDBD-1522A85D6C1D}"/>
          </ac:spMkLst>
        </pc:spChg>
        <pc:spChg chg="add">
          <ac:chgData name="Christos Dalamagkas" userId="d8fa8ad5d6383732" providerId="LiveId" clId="{887EA3C4-39B4-44B8-AA51-AD322588D378}" dt="2021-04-02T15:18:55.299" v="2077" actId="26606"/>
          <ac:spMkLst>
            <pc:docMk/>
            <pc:sldMk cId="4070904255" sldId="338"/>
            <ac:spMk id="17" creationId="{1E299956-A9E7-4FC1-A0B1-D590CA9730E8}"/>
          </ac:spMkLst>
        </pc:spChg>
        <pc:spChg chg="add">
          <ac:chgData name="Christos Dalamagkas" userId="d8fa8ad5d6383732" providerId="LiveId" clId="{887EA3C4-39B4-44B8-AA51-AD322588D378}" dt="2021-04-02T15:18:55.299" v="2077" actId="26606"/>
          <ac:spMkLst>
            <pc:docMk/>
            <pc:sldMk cId="4070904255" sldId="338"/>
            <ac:spMk id="19" creationId="{17FC539C-B783-4B03-9F9E-D13430F3F64F}"/>
          </ac:spMkLst>
        </pc:spChg>
        <pc:picChg chg="mod">
          <ac:chgData name="Christos Dalamagkas" userId="d8fa8ad5d6383732" providerId="LiveId" clId="{887EA3C4-39B4-44B8-AA51-AD322588D378}" dt="2021-04-02T15:19:09.435" v="2081" actId="1076"/>
          <ac:picMkLst>
            <pc:docMk/>
            <pc:sldMk cId="4070904255" sldId="338"/>
            <ac:picMk id="6" creationId="{65B56841-6706-47CF-A371-7FBF8275BD54}"/>
          </ac:picMkLst>
        </pc:picChg>
        <pc:cxnChg chg="add">
          <ac:chgData name="Christos Dalamagkas" userId="d8fa8ad5d6383732" providerId="LiveId" clId="{887EA3C4-39B4-44B8-AA51-AD322588D378}" dt="2021-04-02T15:18:55.299" v="2077" actId="26606"/>
          <ac:cxnSpMkLst>
            <pc:docMk/>
            <pc:sldMk cId="4070904255" sldId="338"/>
            <ac:cxnSpMk id="15" creationId="{C947DF4A-614C-4B4C-8B80-E5B9D8E8CFED}"/>
          </ac:cxnSpMkLst>
        </pc:cxnChg>
      </pc:sldChg>
      <pc:sldChg chg="modSp mod">
        <pc:chgData name="Christos Dalamagkas" userId="d8fa8ad5d6383732" providerId="LiveId" clId="{887EA3C4-39B4-44B8-AA51-AD322588D378}" dt="2021-04-06T15:08:18.732" v="3445" actId="20577"/>
        <pc:sldMkLst>
          <pc:docMk/>
          <pc:sldMk cId="3986926692" sldId="341"/>
        </pc:sldMkLst>
        <pc:spChg chg="mod">
          <ac:chgData name="Christos Dalamagkas" userId="d8fa8ad5d6383732" providerId="LiveId" clId="{887EA3C4-39B4-44B8-AA51-AD322588D378}" dt="2021-04-02T15:21:06.637" v="2162" actId="27636"/>
          <ac:spMkLst>
            <pc:docMk/>
            <pc:sldMk cId="3986926692" sldId="341"/>
            <ac:spMk id="3" creationId="{E106188E-C7FE-496B-B6C4-E3E9EFBB6311}"/>
          </ac:spMkLst>
        </pc:spChg>
        <pc:graphicFrameChg chg="modGraphic">
          <ac:chgData name="Christos Dalamagkas" userId="d8fa8ad5d6383732" providerId="LiveId" clId="{887EA3C4-39B4-44B8-AA51-AD322588D378}" dt="2021-04-06T15:08:18.732" v="3445" actId="20577"/>
          <ac:graphicFrameMkLst>
            <pc:docMk/>
            <pc:sldMk cId="3986926692" sldId="341"/>
            <ac:graphicFrameMk id="5" creationId="{F21581CD-C3CE-42DD-A909-0B007DF113EB}"/>
          </ac:graphicFrameMkLst>
        </pc:graphicFrameChg>
      </pc:sldChg>
      <pc:sldChg chg="addSp modSp mod setBg">
        <pc:chgData name="Christos Dalamagkas" userId="d8fa8ad5d6383732" providerId="LiveId" clId="{887EA3C4-39B4-44B8-AA51-AD322588D378}" dt="2021-04-02T15:38:52.547" v="2470" actId="20577"/>
        <pc:sldMkLst>
          <pc:docMk/>
          <pc:sldMk cId="3023102000" sldId="342"/>
        </pc:sldMkLst>
        <pc:spChg chg="mod">
          <ac:chgData name="Christos Dalamagkas" userId="d8fa8ad5d6383732" providerId="LiveId" clId="{887EA3C4-39B4-44B8-AA51-AD322588D378}" dt="2021-04-02T15:36:19.574" v="2410" actId="20577"/>
          <ac:spMkLst>
            <pc:docMk/>
            <pc:sldMk cId="3023102000" sldId="342"/>
            <ac:spMk id="2" creationId="{B1D982CE-6E86-4178-B293-2DC5F56E4AF6}"/>
          </ac:spMkLst>
        </pc:spChg>
        <pc:spChg chg="mod">
          <ac:chgData name="Christos Dalamagkas" userId="d8fa8ad5d6383732" providerId="LiveId" clId="{887EA3C4-39B4-44B8-AA51-AD322588D378}" dt="2021-04-02T15:24:13.458" v="2206" actId="26606"/>
          <ac:spMkLst>
            <pc:docMk/>
            <pc:sldMk cId="3023102000" sldId="342"/>
            <ac:spMk id="4" creationId="{065A9BB4-A92D-431E-A116-000F8B6AB4A1}"/>
          </ac:spMkLst>
        </pc:spChg>
        <pc:spChg chg="add mod">
          <ac:chgData name="Christos Dalamagkas" userId="d8fa8ad5d6383732" providerId="LiveId" clId="{887EA3C4-39B4-44B8-AA51-AD322588D378}" dt="2021-04-02T15:38:52.547" v="2470" actId="20577"/>
          <ac:spMkLst>
            <pc:docMk/>
            <pc:sldMk cId="3023102000" sldId="342"/>
            <ac:spMk id="10" creationId="{ABF4720E-E6A0-409C-B12F-5BF9C280D7D0}"/>
          </ac:spMkLst>
        </pc:spChg>
        <pc:spChg chg="add">
          <ac:chgData name="Christos Dalamagkas" userId="d8fa8ad5d6383732" providerId="LiveId" clId="{887EA3C4-39B4-44B8-AA51-AD322588D378}" dt="2021-04-02T15:24:13.458" v="2206" actId="26606"/>
          <ac:spMkLst>
            <pc:docMk/>
            <pc:sldMk cId="3023102000" sldId="342"/>
            <ac:spMk id="13" creationId="{284B70D5-875B-433D-BDBD-1522A85D6C1D}"/>
          </ac:spMkLst>
        </pc:spChg>
        <pc:spChg chg="add">
          <ac:chgData name="Christos Dalamagkas" userId="d8fa8ad5d6383732" providerId="LiveId" clId="{887EA3C4-39B4-44B8-AA51-AD322588D378}" dt="2021-04-02T15:24:13.458" v="2206" actId="26606"/>
          <ac:spMkLst>
            <pc:docMk/>
            <pc:sldMk cId="3023102000" sldId="342"/>
            <ac:spMk id="17" creationId="{1E299956-A9E7-4FC1-A0B1-D590CA9730E8}"/>
          </ac:spMkLst>
        </pc:spChg>
        <pc:spChg chg="add">
          <ac:chgData name="Christos Dalamagkas" userId="d8fa8ad5d6383732" providerId="LiveId" clId="{887EA3C4-39B4-44B8-AA51-AD322588D378}" dt="2021-04-02T15:24:13.458" v="2206" actId="26606"/>
          <ac:spMkLst>
            <pc:docMk/>
            <pc:sldMk cId="3023102000" sldId="342"/>
            <ac:spMk id="19" creationId="{17FC539C-B783-4B03-9F9E-D13430F3F64F}"/>
          </ac:spMkLst>
        </pc:spChg>
        <pc:picChg chg="mod">
          <ac:chgData name="Christos Dalamagkas" userId="d8fa8ad5d6383732" providerId="LiveId" clId="{887EA3C4-39B4-44B8-AA51-AD322588D378}" dt="2021-04-02T15:33:26.817" v="2380" actId="14100"/>
          <ac:picMkLst>
            <pc:docMk/>
            <pc:sldMk cId="3023102000" sldId="342"/>
            <ac:picMk id="6" creationId="{580C4BDC-ED50-4ADC-8BA8-2A0493271A14}"/>
          </ac:picMkLst>
        </pc:picChg>
        <pc:cxnChg chg="add">
          <ac:chgData name="Christos Dalamagkas" userId="d8fa8ad5d6383732" providerId="LiveId" clId="{887EA3C4-39B4-44B8-AA51-AD322588D378}" dt="2021-04-02T15:24:13.458" v="2206" actId="26606"/>
          <ac:cxnSpMkLst>
            <pc:docMk/>
            <pc:sldMk cId="3023102000" sldId="342"/>
            <ac:cxnSpMk id="15" creationId="{C947DF4A-614C-4B4C-8B80-E5B9D8E8CFED}"/>
          </ac:cxnSpMkLst>
        </pc:cxnChg>
      </pc:sldChg>
      <pc:sldChg chg="addSp modSp mod setBg">
        <pc:chgData name="Christos Dalamagkas" userId="d8fa8ad5d6383732" providerId="LiveId" clId="{887EA3C4-39B4-44B8-AA51-AD322588D378}" dt="2021-04-02T15:40:41.015" v="2521" actId="20577"/>
        <pc:sldMkLst>
          <pc:docMk/>
          <pc:sldMk cId="3366833693" sldId="343"/>
        </pc:sldMkLst>
        <pc:spChg chg="mod">
          <ac:chgData name="Christos Dalamagkas" userId="d8fa8ad5d6383732" providerId="LiveId" clId="{887EA3C4-39B4-44B8-AA51-AD322588D378}" dt="2021-04-02T15:25:43.695" v="2272" actId="20577"/>
          <ac:spMkLst>
            <pc:docMk/>
            <pc:sldMk cId="3366833693" sldId="343"/>
            <ac:spMk id="2" creationId="{D18210AC-EC18-4DEC-AD7D-8CBE3D838043}"/>
          </ac:spMkLst>
        </pc:spChg>
        <pc:spChg chg="mod">
          <ac:chgData name="Christos Dalamagkas" userId="d8fa8ad5d6383732" providerId="LiveId" clId="{887EA3C4-39B4-44B8-AA51-AD322588D378}" dt="2021-04-02T15:24:09.947" v="2205" actId="26606"/>
          <ac:spMkLst>
            <pc:docMk/>
            <pc:sldMk cId="3366833693" sldId="343"/>
            <ac:spMk id="4" creationId="{6B78B780-BCDF-4C01-8375-6687AB267373}"/>
          </ac:spMkLst>
        </pc:spChg>
        <pc:spChg chg="add mod">
          <ac:chgData name="Christos Dalamagkas" userId="d8fa8ad5d6383732" providerId="LiveId" clId="{887EA3C4-39B4-44B8-AA51-AD322588D378}" dt="2021-04-02T15:40:41.015" v="2521" actId="20577"/>
          <ac:spMkLst>
            <pc:docMk/>
            <pc:sldMk cId="3366833693" sldId="343"/>
            <ac:spMk id="10" creationId="{5EAD9A76-036C-40EF-9986-58F57D85B883}"/>
          </ac:spMkLst>
        </pc:spChg>
        <pc:spChg chg="add">
          <ac:chgData name="Christos Dalamagkas" userId="d8fa8ad5d6383732" providerId="LiveId" clId="{887EA3C4-39B4-44B8-AA51-AD322588D378}" dt="2021-04-02T15:24:09.947" v="2205" actId="26606"/>
          <ac:spMkLst>
            <pc:docMk/>
            <pc:sldMk cId="3366833693" sldId="343"/>
            <ac:spMk id="13" creationId="{284B70D5-875B-433D-BDBD-1522A85D6C1D}"/>
          </ac:spMkLst>
        </pc:spChg>
        <pc:spChg chg="add">
          <ac:chgData name="Christos Dalamagkas" userId="d8fa8ad5d6383732" providerId="LiveId" clId="{887EA3C4-39B4-44B8-AA51-AD322588D378}" dt="2021-04-02T15:24:09.947" v="2205" actId="26606"/>
          <ac:spMkLst>
            <pc:docMk/>
            <pc:sldMk cId="3366833693" sldId="343"/>
            <ac:spMk id="17" creationId="{1E299956-A9E7-4FC1-A0B1-D590CA9730E8}"/>
          </ac:spMkLst>
        </pc:spChg>
        <pc:spChg chg="add">
          <ac:chgData name="Christos Dalamagkas" userId="d8fa8ad5d6383732" providerId="LiveId" clId="{887EA3C4-39B4-44B8-AA51-AD322588D378}" dt="2021-04-02T15:24:09.947" v="2205" actId="26606"/>
          <ac:spMkLst>
            <pc:docMk/>
            <pc:sldMk cId="3366833693" sldId="343"/>
            <ac:spMk id="19" creationId="{17FC539C-B783-4B03-9F9E-D13430F3F64F}"/>
          </ac:spMkLst>
        </pc:spChg>
        <pc:picChg chg="mod">
          <ac:chgData name="Christos Dalamagkas" userId="d8fa8ad5d6383732" providerId="LiveId" clId="{887EA3C4-39B4-44B8-AA51-AD322588D378}" dt="2021-04-02T15:24:24.233" v="2208" actId="14100"/>
          <ac:picMkLst>
            <pc:docMk/>
            <pc:sldMk cId="3366833693" sldId="343"/>
            <ac:picMk id="6" creationId="{1340C680-0EE1-4143-9147-2B7CA071FD9A}"/>
          </ac:picMkLst>
        </pc:picChg>
        <pc:cxnChg chg="add">
          <ac:chgData name="Christos Dalamagkas" userId="d8fa8ad5d6383732" providerId="LiveId" clId="{887EA3C4-39B4-44B8-AA51-AD322588D378}" dt="2021-04-02T15:24:09.947" v="2205" actId="26606"/>
          <ac:cxnSpMkLst>
            <pc:docMk/>
            <pc:sldMk cId="3366833693" sldId="343"/>
            <ac:cxnSpMk id="15" creationId="{C947DF4A-614C-4B4C-8B80-E5B9D8E8CFED}"/>
          </ac:cxnSpMkLst>
        </pc:cxnChg>
      </pc:sldChg>
    </pc:docChg>
  </pc:docChgLst>
  <pc:docChgLst>
    <pc:chgData name="Christos Dalamagkas" userId="d8fa8ad5d6383732" providerId="LiveId" clId="{77BA2218-C2F6-4027-AFAC-D6FB3E69CA1C}"/>
    <pc:docChg chg="undo custSel addSld delSld modSld sldOrd">
      <pc:chgData name="Christos Dalamagkas" userId="d8fa8ad5d6383732" providerId="LiveId" clId="{77BA2218-C2F6-4027-AFAC-D6FB3E69CA1C}" dt="2021-05-17T21:37:21.474" v="7404"/>
      <pc:docMkLst>
        <pc:docMk/>
      </pc:docMkLst>
      <pc:sldChg chg="modSp mod">
        <pc:chgData name="Christos Dalamagkas" userId="d8fa8ad5d6383732" providerId="LiveId" clId="{77BA2218-C2F6-4027-AFAC-D6FB3E69CA1C}" dt="2021-05-11T17:47:24.627" v="64" actId="20577"/>
        <pc:sldMkLst>
          <pc:docMk/>
          <pc:sldMk cId="1082923291" sldId="346"/>
        </pc:sldMkLst>
        <pc:spChg chg="mod">
          <ac:chgData name="Christos Dalamagkas" userId="d8fa8ad5d6383732" providerId="LiveId" clId="{77BA2218-C2F6-4027-AFAC-D6FB3E69CA1C}" dt="2021-05-11T17:47:24.627" v="64" actId="20577"/>
          <ac:spMkLst>
            <pc:docMk/>
            <pc:sldMk cId="1082923291" sldId="346"/>
            <ac:spMk id="3" creationId="{82509E55-4E74-4061-B0BE-4284FB7040C5}"/>
          </ac:spMkLst>
        </pc:spChg>
      </pc:sldChg>
      <pc:sldChg chg="modSp mod">
        <pc:chgData name="Christos Dalamagkas" userId="d8fa8ad5d6383732" providerId="LiveId" clId="{77BA2218-C2F6-4027-AFAC-D6FB3E69CA1C}" dt="2021-05-11T17:48:23.333" v="213" actId="27636"/>
        <pc:sldMkLst>
          <pc:docMk/>
          <pc:sldMk cId="2109026326" sldId="347"/>
        </pc:sldMkLst>
        <pc:spChg chg="mod">
          <ac:chgData name="Christos Dalamagkas" userId="d8fa8ad5d6383732" providerId="LiveId" clId="{77BA2218-C2F6-4027-AFAC-D6FB3E69CA1C}" dt="2021-05-11T17:48:23.333" v="213" actId="27636"/>
          <ac:spMkLst>
            <pc:docMk/>
            <pc:sldMk cId="2109026326" sldId="347"/>
            <ac:spMk id="3" creationId="{82509E55-4E74-4061-B0BE-4284FB7040C5}"/>
          </ac:spMkLst>
        </pc:spChg>
      </pc:sldChg>
      <pc:sldChg chg="modSp">
        <pc:chgData name="Christos Dalamagkas" userId="d8fa8ad5d6383732" providerId="LiveId" clId="{77BA2218-C2F6-4027-AFAC-D6FB3E69CA1C}" dt="2021-05-17T20:58:51.355" v="5727" actId="732"/>
        <pc:sldMkLst>
          <pc:docMk/>
          <pc:sldMk cId="3446491499" sldId="349"/>
        </pc:sldMkLst>
        <pc:picChg chg="mod">
          <ac:chgData name="Christos Dalamagkas" userId="d8fa8ad5d6383732" providerId="LiveId" clId="{77BA2218-C2F6-4027-AFAC-D6FB3E69CA1C}" dt="2021-05-17T20:58:51.355" v="5727" actId="732"/>
          <ac:picMkLst>
            <pc:docMk/>
            <pc:sldMk cId="3446491499" sldId="349"/>
            <ac:picMk id="5122" creationId="{5EBCB0B0-2202-4A9B-9E37-856749A6205A}"/>
          </ac:picMkLst>
        </pc:picChg>
      </pc:sldChg>
      <pc:sldChg chg="addSp modSp mod">
        <pc:chgData name="Christos Dalamagkas" userId="d8fa8ad5d6383732" providerId="LiveId" clId="{77BA2218-C2F6-4027-AFAC-D6FB3E69CA1C}" dt="2021-05-12T06:34:06.276" v="1997" actId="1076"/>
        <pc:sldMkLst>
          <pc:docMk/>
          <pc:sldMk cId="4070497827" sldId="351"/>
        </pc:sldMkLst>
        <pc:spChg chg="add mod">
          <ac:chgData name="Christos Dalamagkas" userId="d8fa8ad5d6383732" providerId="LiveId" clId="{77BA2218-C2F6-4027-AFAC-D6FB3E69CA1C}" dt="2021-05-12T06:33:25.436" v="1983" actId="1076"/>
          <ac:spMkLst>
            <pc:docMk/>
            <pc:sldMk cId="4070497827" sldId="351"/>
            <ac:spMk id="18" creationId="{0CD82F85-E6B6-4C42-9B98-A9CC491EC3FA}"/>
          </ac:spMkLst>
        </pc:spChg>
        <pc:spChg chg="add mod">
          <ac:chgData name="Christos Dalamagkas" userId="d8fa8ad5d6383732" providerId="LiveId" clId="{77BA2218-C2F6-4027-AFAC-D6FB3E69CA1C}" dt="2021-05-12T06:34:06.276" v="1997" actId="1076"/>
          <ac:spMkLst>
            <pc:docMk/>
            <pc:sldMk cId="4070497827" sldId="351"/>
            <ac:spMk id="19" creationId="{3FBAEB8B-D5CC-442E-81C2-154168CAA9DD}"/>
          </ac:spMkLst>
        </pc:spChg>
      </pc:sldChg>
      <pc:sldChg chg="add del mod modShow">
        <pc:chgData name="Christos Dalamagkas" userId="d8fa8ad5d6383732" providerId="LiveId" clId="{77BA2218-C2F6-4027-AFAC-D6FB3E69CA1C}" dt="2021-05-11T19:06:00.411" v="1337" actId="729"/>
        <pc:sldMkLst>
          <pc:docMk/>
          <pc:sldMk cId="1263140146" sldId="352"/>
        </pc:sldMkLst>
      </pc:sldChg>
      <pc:sldChg chg="modSp mod">
        <pc:chgData name="Christos Dalamagkas" userId="d8fa8ad5d6383732" providerId="LiveId" clId="{77BA2218-C2F6-4027-AFAC-D6FB3E69CA1C}" dt="2021-05-11T17:52:21.229" v="238" actId="20577"/>
        <pc:sldMkLst>
          <pc:docMk/>
          <pc:sldMk cId="2661297412" sldId="354"/>
        </pc:sldMkLst>
        <pc:spChg chg="mod">
          <ac:chgData name="Christos Dalamagkas" userId="d8fa8ad5d6383732" providerId="LiveId" clId="{77BA2218-C2F6-4027-AFAC-D6FB3E69CA1C}" dt="2021-05-11T17:52:21.229" v="238" actId="20577"/>
          <ac:spMkLst>
            <pc:docMk/>
            <pc:sldMk cId="2661297412" sldId="354"/>
            <ac:spMk id="2" creationId="{7DBFF36A-DE2D-4A82-BD62-5A0FBA7C0F04}"/>
          </ac:spMkLst>
        </pc:spChg>
      </pc:sldChg>
      <pc:sldChg chg="modSp mod">
        <pc:chgData name="Christos Dalamagkas" userId="d8fa8ad5d6383732" providerId="LiveId" clId="{77BA2218-C2F6-4027-AFAC-D6FB3E69CA1C}" dt="2021-05-17T20:59:34.120" v="5738" actId="20577"/>
        <pc:sldMkLst>
          <pc:docMk/>
          <pc:sldMk cId="3015177261" sldId="357"/>
        </pc:sldMkLst>
        <pc:spChg chg="mod">
          <ac:chgData name="Christos Dalamagkas" userId="d8fa8ad5d6383732" providerId="LiveId" clId="{77BA2218-C2F6-4027-AFAC-D6FB3E69CA1C}" dt="2021-05-17T20:59:34.120" v="5738" actId="20577"/>
          <ac:spMkLst>
            <pc:docMk/>
            <pc:sldMk cId="3015177261" sldId="357"/>
            <ac:spMk id="15" creationId="{EFCEE5DC-A9E5-4059-AE7B-BF6F19D4EA45}"/>
          </ac:spMkLst>
        </pc:spChg>
      </pc:sldChg>
      <pc:sldChg chg="add del mod modShow">
        <pc:chgData name="Christos Dalamagkas" userId="d8fa8ad5d6383732" providerId="LiveId" clId="{77BA2218-C2F6-4027-AFAC-D6FB3E69CA1C}" dt="2021-05-11T19:05:58.445" v="1336" actId="729"/>
        <pc:sldMkLst>
          <pc:docMk/>
          <pc:sldMk cId="3498498342" sldId="361"/>
        </pc:sldMkLst>
      </pc:sldChg>
      <pc:sldChg chg="addSp modSp add del mod modShow">
        <pc:chgData name="Christos Dalamagkas" userId="d8fa8ad5d6383732" providerId="LiveId" clId="{77BA2218-C2F6-4027-AFAC-D6FB3E69CA1C}" dt="2021-05-11T19:06:17.673" v="1341" actId="26606"/>
        <pc:sldMkLst>
          <pc:docMk/>
          <pc:sldMk cId="3253798598" sldId="363"/>
        </pc:sldMkLst>
        <pc:spChg chg="mod">
          <ac:chgData name="Christos Dalamagkas" userId="d8fa8ad5d6383732" providerId="LiveId" clId="{77BA2218-C2F6-4027-AFAC-D6FB3E69CA1C}" dt="2021-05-11T19:06:17.673" v="1341" actId="26606"/>
          <ac:spMkLst>
            <pc:docMk/>
            <pc:sldMk cId="3253798598" sldId="363"/>
            <ac:spMk id="2" creationId="{EEF26B0B-7D0A-4C68-85EE-9B9B0DACF686}"/>
          </ac:spMkLst>
        </pc:spChg>
        <pc:spChg chg="mod">
          <ac:chgData name="Christos Dalamagkas" userId="d8fa8ad5d6383732" providerId="LiveId" clId="{77BA2218-C2F6-4027-AFAC-D6FB3E69CA1C}" dt="2021-05-11T19:06:17.673" v="1341" actId="26606"/>
          <ac:spMkLst>
            <pc:docMk/>
            <pc:sldMk cId="3253798598" sldId="363"/>
            <ac:spMk id="3" creationId="{9344B9B5-CBB0-4690-910B-855AFDBAD882}"/>
          </ac:spMkLst>
        </pc:spChg>
        <pc:spChg chg="add">
          <ac:chgData name="Christos Dalamagkas" userId="d8fa8ad5d6383732" providerId="LiveId" clId="{77BA2218-C2F6-4027-AFAC-D6FB3E69CA1C}" dt="2021-05-11T19:06:17.673" v="1341" actId="26606"/>
          <ac:spMkLst>
            <pc:docMk/>
            <pc:sldMk cId="3253798598" sldId="363"/>
            <ac:spMk id="5124" creationId="{52ABB703-2B0E-4C3B-B4A2-F3973548E561}"/>
          </ac:spMkLst>
        </pc:spChg>
        <pc:spChg chg="add">
          <ac:chgData name="Christos Dalamagkas" userId="d8fa8ad5d6383732" providerId="LiveId" clId="{77BA2218-C2F6-4027-AFAC-D6FB3E69CA1C}" dt="2021-05-11T19:06:17.673" v="1341" actId="26606"/>
          <ac:spMkLst>
            <pc:docMk/>
            <pc:sldMk cId="3253798598" sldId="363"/>
            <ac:spMk id="5126" creationId="{E95DA498-D9A2-4DA9-B9DA-B3776E08CF7E}"/>
          </ac:spMkLst>
        </pc:spChg>
        <pc:spChg chg="add">
          <ac:chgData name="Christos Dalamagkas" userId="d8fa8ad5d6383732" providerId="LiveId" clId="{77BA2218-C2F6-4027-AFAC-D6FB3E69CA1C}" dt="2021-05-11T19:06:17.673" v="1341" actId="26606"/>
          <ac:spMkLst>
            <pc:docMk/>
            <pc:sldMk cId="3253798598" sldId="363"/>
            <ac:spMk id="5127" creationId="{82A73093-4B9D-420D-B17E-52293703A1D4}"/>
          </ac:spMkLst>
        </pc:spChg>
        <pc:picChg chg="mod">
          <ac:chgData name="Christos Dalamagkas" userId="d8fa8ad5d6383732" providerId="LiveId" clId="{77BA2218-C2F6-4027-AFAC-D6FB3E69CA1C}" dt="2021-05-11T19:06:17.673" v="1341" actId="26606"/>
          <ac:picMkLst>
            <pc:docMk/>
            <pc:sldMk cId="3253798598" sldId="363"/>
            <ac:picMk id="5122" creationId="{04C04014-0F72-4AD4-B62E-DF995ABF8684}"/>
          </ac:picMkLst>
        </pc:picChg>
        <pc:cxnChg chg="add">
          <ac:chgData name="Christos Dalamagkas" userId="d8fa8ad5d6383732" providerId="LiveId" clId="{77BA2218-C2F6-4027-AFAC-D6FB3E69CA1C}" dt="2021-05-11T19:06:17.673" v="1341" actId="26606"/>
          <ac:cxnSpMkLst>
            <pc:docMk/>
            <pc:sldMk cId="3253798598" sldId="363"/>
            <ac:cxnSpMk id="5125" creationId="{9C21570E-E159-49A6-9891-FA397B7A92D3}"/>
          </ac:cxnSpMkLst>
        </pc:cxnChg>
      </pc:sldChg>
      <pc:sldChg chg="addSp modSp mod setBg">
        <pc:chgData name="Christos Dalamagkas" userId="d8fa8ad5d6383732" providerId="LiveId" clId="{77BA2218-C2F6-4027-AFAC-D6FB3E69CA1C}" dt="2021-05-12T09:29:05.241" v="4278" actId="27636"/>
        <pc:sldMkLst>
          <pc:docMk/>
          <pc:sldMk cId="754349125" sldId="373"/>
        </pc:sldMkLst>
        <pc:spChg chg="mod">
          <ac:chgData name="Christos Dalamagkas" userId="d8fa8ad5d6383732" providerId="LiveId" clId="{77BA2218-C2F6-4027-AFAC-D6FB3E69CA1C}" dt="2021-05-12T09:13:03.723" v="4271"/>
          <ac:spMkLst>
            <pc:docMk/>
            <pc:sldMk cId="754349125" sldId="373"/>
            <ac:spMk id="2" creationId="{AEC2660F-62C2-4033-906F-0AAF3A8A3125}"/>
          </ac:spMkLst>
        </pc:spChg>
        <pc:spChg chg="mod">
          <ac:chgData name="Christos Dalamagkas" userId="d8fa8ad5d6383732" providerId="LiveId" clId="{77BA2218-C2F6-4027-AFAC-D6FB3E69CA1C}" dt="2021-05-12T09:29:05.241" v="4278" actId="27636"/>
          <ac:spMkLst>
            <pc:docMk/>
            <pc:sldMk cId="754349125" sldId="373"/>
            <ac:spMk id="3" creationId="{E923A64B-8CEB-46DF-A1C9-1E6E5190E348}"/>
          </ac:spMkLst>
        </pc:spChg>
        <pc:spChg chg="mod">
          <ac:chgData name="Christos Dalamagkas" userId="d8fa8ad5d6383732" providerId="LiveId" clId="{77BA2218-C2F6-4027-AFAC-D6FB3E69CA1C}" dt="2021-05-11T19:04:21.840" v="1325" actId="26606"/>
          <ac:spMkLst>
            <pc:docMk/>
            <pc:sldMk cId="754349125" sldId="373"/>
            <ac:spMk id="4" creationId="{33769212-F584-4B8E-AFDF-391BADFCD34E}"/>
          </ac:spMkLst>
        </pc:spChg>
        <pc:spChg chg="add mod">
          <ac:chgData name="Christos Dalamagkas" userId="d8fa8ad5d6383732" providerId="LiveId" clId="{77BA2218-C2F6-4027-AFAC-D6FB3E69CA1C}" dt="2021-05-11T19:04:21.840" v="1325" actId="26606"/>
          <ac:spMkLst>
            <pc:docMk/>
            <pc:sldMk cId="754349125" sldId="373"/>
            <ac:spMk id="6" creationId="{F87C9EFD-6072-48B0-9252-BBA30C76EB7C}"/>
          </ac:spMkLst>
        </pc:spChg>
        <pc:spChg chg="add">
          <ac:chgData name="Christos Dalamagkas" userId="d8fa8ad5d6383732" providerId="LiveId" clId="{77BA2218-C2F6-4027-AFAC-D6FB3E69CA1C}" dt="2021-05-11T19:04:21.840" v="1325" actId="26606"/>
          <ac:spMkLst>
            <pc:docMk/>
            <pc:sldMk cId="754349125" sldId="373"/>
            <ac:spMk id="13" creationId="{52ABB703-2B0E-4C3B-B4A2-F3973548E561}"/>
          </ac:spMkLst>
        </pc:spChg>
        <pc:spChg chg="add">
          <ac:chgData name="Christos Dalamagkas" userId="d8fa8ad5d6383732" providerId="LiveId" clId="{77BA2218-C2F6-4027-AFAC-D6FB3E69CA1C}" dt="2021-05-11T19:04:21.840" v="1325" actId="26606"/>
          <ac:spMkLst>
            <pc:docMk/>
            <pc:sldMk cId="754349125" sldId="373"/>
            <ac:spMk id="17" creationId="{E95DA498-D9A2-4DA9-B9DA-B3776E08CF7E}"/>
          </ac:spMkLst>
        </pc:spChg>
        <pc:spChg chg="add">
          <ac:chgData name="Christos Dalamagkas" userId="d8fa8ad5d6383732" providerId="LiveId" clId="{77BA2218-C2F6-4027-AFAC-D6FB3E69CA1C}" dt="2021-05-11T19:04:21.840" v="1325" actId="26606"/>
          <ac:spMkLst>
            <pc:docMk/>
            <pc:sldMk cId="754349125" sldId="373"/>
            <ac:spMk id="19" creationId="{82A73093-4B9D-420D-B17E-52293703A1D4}"/>
          </ac:spMkLst>
        </pc:spChg>
        <pc:picChg chg="add mod ord modCrop">
          <ac:chgData name="Christos Dalamagkas" userId="d8fa8ad5d6383732" providerId="LiveId" clId="{77BA2218-C2F6-4027-AFAC-D6FB3E69CA1C}" dt="2021-05-11T19:04:26.522" v="1327" actId="27614"/>
          <ac:picMkLst>
            <pc:docMk/>
            <pc:sldMk cId="754349125" sldId="373"/>
            <ac:picMk id="8" creationId="{BB570880-2019-4508-892E-AFB8877E2FE2}"/>
          </ac:picMkLst>
        </pc:picChg>
        <pc:cxnChg chg="add">
          <ac:chgData name="Christos Dalamagkas" userId="d8fa8ad5d6383732" providerId="LiveId" clId="{77BA2218-C2F6-4027-AFAC-D6FB3E69CA1C}" dt="2021-05-11T19:04:21.840" v="1325" actId="26606"/>
          <ac:cxnSpMkLst>
            <pc:docMk/>
            <pc:sldMk cId="754349125" sldId="373"/>
            <ac:cxnSpMk id="15" creationId="{9C21570E-E159-49A6-9891-FA397B7A92D3}"/>
          </ac:cxnSpMkLst>
        </pc:cxnChg>
      </pc:sldChg>
      <pc:sldChg chg="addSp delSp modSp mod">
        <pc:chgData name="Christos Dalamagkas" userId="d8fa8ad5d6383732" providerId="LiveId" clId="{77BA2218-C2F6-4027-AFAC-D6FB3E69CA1C}" dt="2021-05-12T09:12:46.386" v="4265" actId="14100"/>
        <pc:sldMkLst>
          <pc:docMk/>
          <pc:sldMk cId="2431086144" sldId="374"/>
        </pc:sldMkLst>
        <pc:spChg chg="mod">
          <ac:chgData name="Christos Dalamagkas" userId="d8fa8ad5d6383732" providerId="LiveId" clId="{77BA2218-C2F6-4027-AFAC-D6FB3E69CA1C}" dt="2021-05-12T09:12:46.386" v="4265" actId="14100"/>
          <ac:spMkLst>
            <pc:docMk/>
            <pc:sldMk cId="2431086144" sldId="374"/>
            <ac:spMk id="2" creationId="{AEC2660F-62C2-4033-906F-0AAF3A8A3125}"/>
          </ac:spMkLst>
        </pc:spChg>
        <pc:spChg chg="mod">
          <ac:chgData name="Christos Dalamagkas" userId="d8fa8ad5d6383732" providerId="LiveId" clId="{77BA2218-C2F6-4027-AFAC-D6FB3E69CA1C}" dt="2021-05-12T08:05:27.172" v="3333" actId="14100"/>
          <ac:spMkLst>
            <pc:docMk/>
            <pc:sldMk cId="2431086144" sldId="374"/>
            <ac:spMk id="3" creationId="{E923A64B-8CEB-46DF-A1C9-1E6E5190E348}"/>
          </ac:spMkLst>
        </pc:spChg>
        <pc:spChg chg="add mod">
          <ac:chgData name="Christos Dalamagkas" userId="d8fa8ad5d6383732" providerId="LiveId" clId="{77BA2218-C2F6-4027-AFAC-D6FB3E69CA1C}" dt="2021-05-12T08:14:03.670" v="3370" actId="1076"/>
          <ac:spMkLst>
            <pc:docMk/>
            <pc:sldMk cId="2431086144" sldId="374"/>
            <ac:spMk id="11" creationId="{20F3D40C-A13E-415D-AEEC-6E074C52F1E8}"/>
          </ac:spMkLst>
        </pc:spChg>
        <pc:spChg chg="add del mod">
          <ac:chgData name="Christos Dalamagkas" userId="d8fa8ad5d6383732" providerId="LiveId" clId="{77BA2218-C2F6-4027-AFAC-D6FB3E69CA1C}" dt="2021-05-12T08:10:44.391" v="3355" actId="478"/>
          <ac:spMkLst>
            <pc:docMk/>
            <pc:sldMk cId="2431086144" sldId="374"/>
            <ac:spMk id="13" creationId="{378538AF-8881-4910-B8CA-4C84C545BED6}"/>
          </ac:spMkLst>
        </pc:spChg>
        <pc:spChg chg="add mod">
          <ac:chgData name="Christos Dalamagkas" userId="d8fa8ad5d6383732" providerId="LiveId" clId="{77BA2218-C2F6-4027-AFAC-D6FB3E69CA1C}" dt="2021-05-12T08:12:52.239" v="3357" actId="20577"/>
          <ac:spMkLst>
            <pc:docMk/>
            <pc:sldMk cId="2431086144" sldId="374"/>
            <ac:spMk id="14" creationId="{359CCAF2-7735-4D0F-8194-F1A1D8833ABA}"/>
          </ac:spMkLst>
        </pc:spChg>
        <pc:spChg chg="add mod">
          <ac:chgData name="Christos Dalamagkas" userId="d8fa8ad5d6383732" providerId="LiveId" clId="{77BA2218-C2F6-4027-AFAC-D6FB3E69CA1C}" dt="2021-05-12T08:13:56.573" v="3369" actId="1076"/>
          <ac:spMkLst>
            <pc:docMk/>
            <pc:sldMk cId="2431086144" sldId="374"/>
            <ac:spMk id="18" creationId="{10DBAC45-583F-4E4A-BA06-F77E3065E869}"/>
          </ac:spMkLst>
        </pc:spChg>
        <pc:picChg chg="add mod">
          <ac:chgData name="Christos Dalamagkas" userId="d8fa8ad5d6383732" providerId="LiveId" clId="{77BA2218-C2F6-4027-AFAC-D6FB3E69CA1C}" dt="2021-05-12T07:16:08.880" v="2313" actId="1076"/>
          <ac:picMkLst>
            <pc:docMk/>
            <pc:sldMk cId="2431086144" sldId="374"/>
            <ac:picMk id="6" creationId="{7DDF27FB-D9BC-4FFD-B8FF-93CE76E1CA3E}"/>
          </ac:picMkLst>
        </pc:picChg>
        <pc:picChg chg="add del mod">
          <ac:chgData name="Christos Dalamagkas" userId="d8fa8ad5d6383732" providerId="LiveId" clId="{77BA2218-C2F6-4027-AFAC-D6FB3E69CA1C}" dt="2021-05-12T08:13:03.341" v="3358" actId="478"/>
          <ac:picMkLst>
            <pc:docMk/>
            <pc:sldMk cId="2431086144" sldId="374"/>
            <ac:picMk id="8" creationId="{DAA749F8-8F2E-42BD-8BFB-FFA99CCF13AB}"/>
          </ac:picMkLst>
        </pc:picChg>
        <pc:picChg chg="add mod modCrop">
          <ac:chgData name="Christos Dalamagkas" userId="d8fa8ad5d6383732" providerId="LiveId" clId="{77BA2218-C2F6-4027-AFAC-D6FB3E69CA1C}" dt="2021-05-12T08:14:44.535" v="3373" actId="14100"/>
          <ac:picMkLst>
            <pc:docMk/>
            <pc:sldMk cId="2431086144" sldId="374"/>
            <ac:picMk id="10" creationId="{26D17C70-195C-4F17-A7F3-2C2158179E3A}"/>
          </ac:picMkLst>
        </pc:picChg>
        <pc:picChg chg="add mod">
          <ac:chgData name="Christos Dalamagkas" userId="d8fa8ad5d6383732" providerId="LiveId" clId="{77BA2218-C2F6-4027-AFAC-D6FB3E69CA1C}" dt="2021-05-12T08:13:26.884" v="3363" actId="1076"/>
          <ac:picMkLst>
            <pc:docMk/>
            <pc:sldMk cId="2431086144" sldId="374"/>
            <ac:picMk id="16" creationId="{C97F1384-C3F7-4075-B440-7B0B14ABF6F3}"/>
          </ac:picMkLst>
        </pc:picChg>
      </pc:sldChg>
      <pc:sldChg chg="del">
        <pc:chgData name="Christos Dalamagkas" userId="d8fa8ad5d6383732" providerId="LiveId" clId="{77BA2218-C2F6-4027-AFAC-D6FB3E69CA1C}" dt="2021-05-11T20:43:28.925" v="1967" actId="47"/>
        <pc:sldMkLst>
          <pc:docMk/>
          <pc:sldMk cId="2750416451" sldId="375"/>
        </pc:sldMkLst>
      </pc:sldChg>
      <pc:sldChg chg="addSp delSp modSp add del mod ord modShow">
        <pc:chgData name="Christos Dalamagkas" userId="d8fa8ad5d6383732" providerId="LiveId" clId="{77BA2218-C2F6-4027-AFAC-D6FB3E69CA1C}" dt="2021-05-12T17:08:32.892" v="5220"/>
        <pc:sldMkLst>
          <pc:docMk/>
          <pc:sldMk cId="619135237" sldId="376"/>
        </pc:sldMkLst>
        <pc:spChg chg="mod">
          <ac:chgData name="Christos Dalamagkas" userId="d8fa8ad5d6383732" providerId="LiveId" clId="{77BA2218-C2F6-4027-AFAC-D6FB3E69CA1C}" dt="2021-05-12T16:51:56.002" v="4986" actId="27636"/>
          <ac:spMkLst>
            <pc:docMk/>
            <pc:sldMk cId="619135237" sldId="376"/>
            <ac:spMk id="3" creationId="{A135BC09-0477-4C8D-B013-79B8A5F4A7E2}"/>
          </ac:spMkLst>
        </pc:spChg>
        <pc:spChg chg="add mod">
          <ac:chgData name="Christos Dalamagkas" userId="d8fa8ad5d6383732" providerId="LiveId" clId="{77BA2218-C2F6-4027-AFAC-D6FB3E69CA1C}" dt="2021-05-12T09:45:56.394" v="4481" actId="1076"/>
          <ac:spMkLst>
            <pc:docMk/>
            <pc:sldMk cId="619135237" sldId="376"/>
            <ac:spMk id="5" creationId="{CDF043D8-0081-467F-8114-5D7A60D8865A}"/>
          </ac:spMkLst>
        </pc:spChg>
        <pc:picChg chg="del mod">
          <ac:chgData name="Christos Dalamagkas" userId="d8fa8ad5d6383732" providerId="LiveId" clId="{77BA2218-C2F6-4027-AFAC-D6FB3E69CA1C}" dt="2021-05-12T09:44:28.002" v="4422" actId="478"/>
          <ac:picMkLst>
            <pc:docMk/>
            <pc:sldMk cId="619135237" sldId="376"/>
            <ac:picMk id="3074" creationId="{107AAB7C-9D44-4451-9DAC-4BE90D1EF4C3}"/>
          </ac:picMkLst>
        </pc:picChg>
        <pc:picChg chg="mod">
          <ac:chgData name="Christos Dalamagkas" userId="d8fa8ad5d6383732" providerId="LiveId" clId="{77BA2218-C2F6-4027-AFAC-D6FB3E69CA1C}" dt="2021-05-12T16:51:59.521" v="4987" actId="1076"/>
          <ac:picMkLst>
            <pc:docMk/>
            <pc:sldMk cId="619135237" sldId="376"/>
            <ac:picMk id="4098" creationId="{3F24BCEF-EAAF-47B6-AB52-F2FE46F5E5BA}"/>
          </ac:picMkLst>
        </pc:picChg>
      </pc:sldChg>
      <pc:sldChg chg="addSp">
        <pc:chgData name="Christos Dalamagkas" userId="d8fa8ad5d6383732" providerId="LiveId" clId="{77BA2218-C2F6-4027-AFAC-D6FB3E69CA1C}" dt="2021-05-12T09:44:33.415" v="4423"/>
        <pc:sldMkLst>
          <pc:docMk/>
          <pc:sldMk cId="1632090538" sldId="376"/>
        </pc:sldMkLst>
        <pc:picChg chg="add">
          <ac:chgData name="Christos Dalamagkas" userId="d8fa8ad5d6383732" providerId="LiveId" clId="{77BA2218-C2F6-4027-AFAC-D6FB3E69CA1C}" dt="2021-05-12T09:44:33.415" v="4423"/>
          <ac:picMkLst>
            <pc:docMk/>
            <pc:sldMk cId="1632090538" sldId="376"/>
            <ac:picMk id="4098" creationId="{3F24BCEF-EAAF-47B6-AB52-F2FE46F5E5BA}"/>
          </ac:picMkLst>
        </pc:picChg>
      </pc:sldChg>
      <pc:sldChg chg="addSp">
        <pc:chgData name="Christos Dalamagkas" userId="d8fa8ad5d6383732" providerId="LiveId" clId="{77BA2218-C2F6-4027-AFAC-D6FB3E69CA1C}" dt="2021-05-12T09:44:20.271" v="4419"/>
        <pc:sldMkLst>
          <pc:docMk/>
          <pc:sldMk cId="4168828885" sldId="376"/>
        </pc:sldMkLst>
        <pc:picChg chg="add">
          <ac:chgData name="Christos Dalamagkas" userId="d8fa8ad5d6383732" providerId="LiveId" clId="{77BA2218-C2F6-4027-AFAC-D6FB3E69CA1C}" dt="2021-05-12T09:44:20.271" v="4419"/>
          <ac:picMkLst>
            <pc:docMk/>
            <pc:sldMk cId="4168828885" sldId="376"/>
            <ac:picMk id="3074" creationId="{107AAB7C-9D44-4451-9DAC-4BE90D1EF4C3}"/>
          </ac:picMkLst>
        </pc:picChg>
      </pc:sldChg>
      <pc:sldChg chg="modSp mod">
        <pc:chgData name="Christos Dalamagkas" userId="d8fa8ad5d6383732" providerId="LiveId" clId="{77BA2218-C2F6-4027-AFAC-D6FB3E69CA1C}" dt="2021-05-17T21:02:30.597" v="5770" actId="27636"/>
        <pc:sldMkLst>
          <pc:docMk/>
          <pc:sldMk cId="4223575264" sldId="377"/>
        </pc:sldMkLst>
        <pc:spChg chg="mod">
          <ac:chgData name="Christos Dalamagkas" userId="d8fa8ad5d6383732" providerId="LiveId" clId="{77BA2218-C2F6-4027-AFAC-D6FB3E69CA1C}" dt="2021-05-17T21:02:30.597" v="5770" actId="27636"/>
          <ac:spMkLst>
            <pc:docMk/>
            <pc:sldMk cId="4223575264" sldId="377"/>
            <ac:spMk id="3" creationId="{78DF9810-0DF8-495D-8291-39921BC4D271}"/>
          </ac:spMkLst>
        </pc:spChg>
        <pc:spChg chg="mod">
          <ac:chgData name="Christos Dalamagkas" userId="d8fa8ad5d6383732" providerId="LiveId" clId="{77BA2218-C2F6-4027-AFAC-D6FB3E69CA1C}" dt="2021-05-12T09:21:02.418" v="4276" actId="1076"/>
          <ac:spMkLst>
            <pc:docMk/>
            <pc:sldMk cId="4223575264" sldId="377"/>
            <ac:spMk id="9" creationId="{6F3AB3C6-B12E-4E43-A481-8B9CC14948C8}"/>
          </ac:spMkLst>
        </pc:spChg>
      </pc:sldChg>
      <pc:sldChg chg="addSp delSp modSp mod setBg">
        <pc:chgData name="Christos Dalamagkas" userId="d8fa8ad5d6383732" providerId="LiveId" clId="{77BA2218-C2F6-4027-AFAC-D6FB3E69CA1C}" dt="2021-05-12T08:58:03.359" v="4243" actId="20577"/>
        <pc:sldMkLst>
          <pc:docMk/>
          <pc:sldMk cId="1339704709" sldId="379"/>
        </pc:sldMkLst>
        <pc:spChg chg="mod">
          <ac:chgData name="Christos Dalamagkas" userId="d8fa8ad5d6383732" providerId="LiveId" clId="{77BA2218-C2F6-4027-AFAC-D6FB3E69CA1C}" dt="2021-05-12T08:51:50.199" v="3824" actId="14100"/>
          <ac:spMkLst>
            <pc:docMk/>
            <pc:sldMk cId="1339704709" sldId="379"/>
            <ac:spMk id="2" creationId="{E6A622D9-E302-48EB-8BE1-4457500DA777}"/>
          </ac:spMkLst>
        </pc:spChg>
        <pc:spChg chg="mod">
          <ac:chgData name="Christos Dalamagkas" userId="d8fa8ad5d6383732" providerId="LiveId" clId="{77BA2218-C2F6-4027-AFAC-D6FB3E69CA1C}" dt="2021-05-12T08:58:03.359" v="4243" actId="20577"/>
          <ac:spMkLst>
            <pc:docMk/>
            <pc:sldMk cId="1339704709" sldId="379"/>
            <ac:spMk id="3" creationId="{4BA143DA-A76A-46D3-9F10-0CB50D09A8D2}"/>
          </ac:spMkLst>
        </pc:spChg>
        <pc:spChg chg="mod">
          <ac:chgData name="Christos Dalamagkas" userId="d8fa8ad5d6383732" providerId="LiveId" clId="{77BA2218-C2F6-4027-AFAC-D6FB3E69CA1C}" dt="2021-05-12T08:20:40.729" v="3394" actId="26606"/>
          <ac:spMkLst>
            <pc:docMk/>
            <pc:sldMk cId="1339704709" sldId="379"/>
            <ac:spMk id="4" creationId="{2BD348D7-3C95-4AA3-9ADB-964BE7F55307}"/>
          </ac:spMkLst>
        </pc:spChg>
        <pc:spChg chg="add del">
          <ac:chgData name="Christos Dalamagkas" userId="d8fa8ad5d6383732" providerId="LiveId" clId="{77BA2218-C2F6-4027-AFAC-D6FB3E69CA1C}" dt="2021-05-12T08:20:40.729" v="3394" actId="26606"/>
          <ac:spMkLst>
            <pc:docMk/>
            <pc:sldMk cId="1339704709" sldId="379"/>
            <ac:spMk id="11" creationId="{52ABB703-2B0E-4C3B-B4A2-F3973548E561}"/>
          </ac:spMkLst>
        </pc:spChg>
        <pc:spChg chg="add mod">
          <ac:chgData name="Christos Dalamagkas" userId="d8fa8ad5d6383732" providerId="LiveId" clId="{77BA2218-C2F6-4027-AFAC-D6FB3E69CA1C}" dt="2021-05-12T08:23:43.871" v="3406" actId="1076"/>
          <ac:spMkLst>
            <pc:docMk/>
            <pc:sldMk cId="1339704709" sldId="379"/>
            <ac:spMk id="12" creationId="{0D823BC6-5AED-408B-B45E-A4F718321FC0}"/>
          </ac:spMkLst>
        </pc:spChg>
        <pc:spChg chg="add mod">
          <ac:chgData name="Christos Dalamagkas" userId="d8fa8ad5d6383732" providerId="LiveId" clId="{77BA2218-C2F6-4027-AFAC-D6FB3E69CA1C}" dt="2021-05-12T08:51:42.287" v="3822" actId="20577"/>
          <ac:spMkLst>
            <pc:docMk/>
            <pc:sldMk cId="1339704709" sldId="379"/>
            <ac:spMk id="14" creationId="{260DB945-F587-4B79-821B-9C75FCBC0096}"/>
          </ac:spMkLst>
        </pc:spChg>
        <pc:spChg chg="add del">
          <ac:chgData name="Christos Dalamagkas" userId="d8fa8ad5d6383732" providerId="LiveId" clId="{77BA2218-C2F6-4027-AFAC-D6FB3E69CA1C}" dt="2021-05-12T08:20:40.729" v="3394" actId="26606"/>
          <ac:spMkLst>
            <pc:docMk/>
            <pc:sldMk cId="1339704709" sldId="379"/>
            <ac:spMk id="15" creationId="{E95DA498-D9A2-4DA9-B9DA-B3776E08CF7E}"/>
          </ac:spMkLst>
        </pc:spChg>
        <pc:spChg chg="add del">
          <ac:chgData name="Christos Dalamagkas" userId="d8fa8ad5d6383732" providerId="LiveId" clId="{77BA2218-C2F6-4027-AFAC-D6FB3E69CA1C}" dt="2021-05-12T08:20:40.729" v="3394" actId="26606"/>
          <ac:spMkLst>
            <pc:docMk/>
            <pc:sldMk cId="1339704709" sldId="379"/>
            <ac:spMk id="17" creationId="{82A73093-4B9D-420D-B17E-52293703A1D4}"/>
          </ac:spMkLst>
        </pc:spChg>
        <pc:picChg chg="add mod ord">
          <ac:chgData name="Christos Dalamagkas" userId="d8fa8ad5d6383732" providerId="LiveId" clId="{77BA2218-C2F6-4027-AFAC-D6FB3E69CA1C}" dt="2021-05-12T08:20:40.729" v="3394" actId="26606"/>
          <ac:picMkLst>
            <pc:docMk/>
            <pc:sldMk cId="1339704709" sldId="379"/>
            <ac:picMk id="6" creationId="{E18CCE29-D178-44F6-BCB6-EEBC189C290F}"/>
          </ac:picMkLst>
        </pc:picChg>
        <pc:cxnChg chg="add del">
          <ac:chgData name="Christos Dalamagkas" userId="d8fa8ad5d6383732" providerId="LiveId" clId="{77BA2218-C2F6-4027-AFAC-D6FB3E69CA1C}" dt="2021-05-12T08:20:40.729" v="3394" actId="26606"/>
          <ac:cxnSpMkLst>
            <pc:docMk/>
            <pc:sldMk cId="1339704709" sldId="379"/>
            <ac:cxnSpMk id="13" creationId="{9C21570E-E159-49A6-9891-FA397B7A92D3}"/>
          </ac:cxnSpMkLst>
        </pc:cxnChg>
      </pc:sldChg>
      <pc:sldChg chg="modSp new mod">
        <pc:chgData name="Christos Dalamagkas" userId="d8fa8ad5d6383732" providerId="LiveId" clId="{77BA2218-C2F6-4027-AFAC-D6FB3E69CA1C}" dt="2021-05-11T19:35:42.384" v="1504" actId="20577"/>
        <pc:sldMkLst>
          <pc:docMk/>
          <pc:sldMk cId="3038318992" sldId="380"/>
        </pc:sldMkLst>
        <pc:spChg chg="mod">
          <ac:chgData name="Christos Dalamagkas" userId="d8fa8ad5d6383732" providerId="LiveId" clId="{77BA2218-C2F6-4027-AFAC-D6FB3E69CA1C}" dt="2021-05-11T17:52:50.805" v="268" actId="20577"/>
          <ac:spMkLst>
            <pc:docMk/>
            <pc:sldMk cId="3038318992" sldId="380"/>
            <ac:spMk id="2" creationId="{387305A2-0CF9-4575-817E-DE9FA2B08AAF}"/>
          </ac:spMkLst>
        </pc:spChg>
        <pc:spChg chg="mod">
          <ac:chgData name="Christos Dalamagkas" userId="d8fa8ad5d6383732" providerId="LiveId" clId="{77BA2218-C2F6-4027-AFAC-D6FB3E69CA1C}" dt="2021-05-11T19:35:42.384" v="1504" actId="20577"/>
          <ac:spMkLst>
            <pc:docMk/>
            <pc:sldMk cId="3038318992" sldId="380"/>
            <ac:spMk id="3" creationId="{63CDCFA7-FE58-4509-966C-79CC2CBA59F3}"/>
          </ac:spMkLst>
        </pc:spChg>
      </pc:sldChg>
      <pc:sldChg chg="addSp">
        <pc:chgData name="Christos Dalamagkas" userId="d8fa8ad5d6383732" providerId="LiveId" clId="{77BA2218-C2F6-4027-AFAC-D6FB3E69CA1C}" dt="2021-05-11T19:11:15.076" v="1392"/>
        <pc:sldMkLst>
          <pc:docMk/>
          <pc:sldMk cId="591752135" sldId="381"/>
        </pc:sldMkLst>
        <pc:picChg chg="add">
          <ac:chgData name="Christos Dalamagkas" userId="d8fa8ad5d6383732" providerId="LiveId" clId="{77BA2218-C2F6-4027-AFAC-D6FB3E69CA1C}" dt="2021-05-11T19:11:15.076" v="1392"/>
          <ac:picMkLst>
            <pc:docMk/>
            <pc:sldMk cId="591752135" sldId="381"/>
            <ac:picMk id="5122" creationId="{3191F820-3349-466F-BD0E-3A623AB5DB62}"/>
          </ac:picMkLst>
        </pc:picChg>
      </pc:sldChg>
      <pc:sldChg chg="addSp">
        <pc:chgData name="Christos Dalamagkas" userId="d8fa8ad5d6383732" providerId="LiveId" clId="{77BA2218-C2F6-4027-AFAC-D6FB3E69CA1C}" dt="2021-05-11T19:12:32.068" v="1399"/>
        <pc:sldMkLst>
          <pc:docMk/>
          <pc:sldMk cId="2172557507" sldId="381"/>
        </pc:sldMkLst>
        <pc:picChg chg="add">
          <ac:chgData name="Christos Dalamagkas" userId="d8fa8ad5d6383732" providerId="LiveId" clId="{77BA2218-C2F6-4027-AFAC-D6FB3E69CA1C}" dt="2021-05-11T19:12:32.068" v="1399"/>
          <ac:picMkLst>
            <pc:docMk/>
            <pc:sldMk cId="2172557507" sldId="381"/>
            <ac:picMk id="7170" creationId="{892A6390-AC1E-4CA2-8541-EAEB584DA30A}"/>
          </ac:picMkLst>
        </pc:picChg>
      </pc:sldChg>
      <pc:sldChg chg="addSp delSp modSp new add del mod">
        <pc:chgData name="Christos Dalamagkas" userId="d8fa8ad5d6383732" providerId="LiveId" clId="{77BA2218-C2F6-4027-AFAC-D6FB3E69CA1C}" dt="2021-05-12T06:23:38.967" v="1981" actId="1076"/>
        <pc:sldMkLst>
          <pc:docMk/>
          <pc:sldMk cId="2453482654" sldId="381"/>
        </pc:sldMkLst>
        <pc:spChg chg="mod">
          <ac:chgData name="Christos Dalamagkas" userId="d8fa8ad5d6383732" providerId="LiveId" clId="{77BA2218-C2F6-4027-AFAC-D6FB3E69CA1C}" dt="2021-05-11T19:06:58.708" v="1370" actId="20577"/>
          <ac:spMkLst>
            <pc:docMk/>
            <pc:sldMk cId="2453482654" sldId="381"/>
            <ac:spMk id="2" creationId="{B569F7E6-780C-4614-A406-CDD0A36CF40C}"/>
          </ac:spMkLst>
        </pc:spChg>
        <pc:spChg chg="add mod">
          <ac:chgData name="Christos Dalamagkas" userId="d8fa8ad5d6383732" providerId="LiveId" clId="{77BA2218-C2F6-4027-AFAC-D6FB3E69CA1C}" dt="2021-05-11T19:32:23.422" v="1482" actId="207"/>
          <ac:spMkLst>
            <pc:docMk/>
            <pc:sldMk cId="2453482654" sldId="381"/>
            <ac:spMk id="3" creationId="{41FB8B69-3B06-437C-A0C6-A6C937E4B150}"/>
          </ac:spMkLst>
        </pc:spChg>
        <pc:spChg chg="add mod">
          <ac:chgData name="Christos Dalamagkas" userId="d8fa8ad5d6383732" providerId="LiveId" clId="{77BA2218-C2F6-4027-AFAC-D6FB3E69CA1C}" dt="2021-05-12T06:23:38.967" v="1981" actId="1076"/>
          <ac:spMkLst>
            <pc:docMk/>
            <pc:sldMk cId="2453482654" sldId="381"/>
            <ac:spMk id="18" creationId="{0983FC54-E58A-4E3A-AF63-2F0216176676}"/>
          </ac:spMkLst>
        </pc:spChg>
        <pc:picChg chg="add mod">
          <ac:chgData name="Christos Dalamagkas" userId="d8fa8ad5d6383732" providerId="LiveId" clId="{77BA2218-C2F6-4027-AFAC-D6FB3E69CA1C}" dt="2021-05-11T19:12:57.017" v="1408" actId="1076"/>
          <ac:picMkLst>
            <pc:docMk/>
            <pc:sldMk cId="2453482654" sldId="381"/>
            <ac:picMk id="5" creationId="{635B06B0-00EF-4C64-91A0-CFC60BC0AC83}"/>
          </ac:picMkLst>
        </pc:picChg>
        <pc:picChg chg="mod">
          <ac:chgData name="Christos Dalamagkas" userId="d8fa8ad5d6383732" providerId="LiveId" clId="{77BA2218-C2F6-4027-AFAC-D6FB3E69CA1C}" dt="2021-05-12T06:22:28.315" v="1973" actId="1076"/>
          <ac:picMkLst>
            <pc:docMk/>
            <pc:sldMk cId="2453482654" sldId="381"/>
            <ac:picMk id="6" creationId="{1026D081-0711-4B26-8D6B-DC96887088BE}"/>
          </ac:picMkLst>
        </pc:picChg>
        <pc:picChg chg="mod">
          <ac:chgData name="Christos Dalamagkas" userId="d8fa8ad5d6383732" providerId="LiveId" clId="{77BA2218-C2F6-4027-AFAC-D6FB3E69CA1C}" dt="2021-05-11T19:32:48.084" v="1485" actId="1076"/>
          <ac:picMkLst>
            <pc:docMk/>
            <pc:sldMk cId="2453482654" sldId="381"/>
            <ac:picMk id="1026" creationId="{E9364E82-7AC6-4120-9DF7-6BB94F3DC4B8}"/>
          </ac:picMkLst>
        </pc:picChg>
        <pc:picChg chg="del mod">
          <ac:chgData name="Christos Dalamagkas" userId="d8fa8ad5d6383732" providerId="LiveId" clId="{77BA2218-C2F6-4027-AFAC-D6FB3E69CA1C}" dt="2021-05-11T19:09:02.786" v="1378" actId="478"/>
          <ac:picMkLst>
            <pc:docMk/>
            <pc:sldMk cId="2453482654" sldId="381"/>
            <ac:picMk id="2050" creationId="{8127CA72-67EC-420A-AD53-EE4A08DC360D}"/>
          </ac:picMkLst>
        </pc:picChg>
        <pc:picChg chg="mod">
          <ac:chgData name="Christos Dalamagkas" userId="d8fa8ad5d6383732" providerId="LiveId" clId="{77BA2218-C2F6-4027-AFAC-D6FB3E69CA1C}" dt="2021-05-11T19:17:50.448" v="1451" actId="1076"/>
          <ac:picMkLst>
            <pc:docMk/>
            <pc:sldMk cId="2453482654" sldId="381"/>
            <ac:picMk id="3074" creationId="{774059D3-D256-45E3-915A-28065DA1B14A}"/>
          </ac:picMkLst>
        </pc:picChg>
        <pc:picChg chg="mod">
          <ac:chgData name="Christos Dalamagkas" userId="d8fa8ad5d6383732" providerId="LiveId" clId="{77BA2218-C2F6-4027-AFAC-D6FB3E69CA1C}" dt="2021-05-11T19:17:58.632" v="1455" actId="1076"/>
          <ac:picMkLst>
            <pc:docMk/>
            <pc:sldMk cId="2453482654" sldId="381"/>
            <ac:picMk id="4098" creationId="{C493308D-DCE4-4F82-8824-6103C0C9EAA4}"/>
          </ac:picMkLst>
        </pc:picChg>
        <pc:picChg chg="mod">
          <ac:chgData name="Christos Dalamagkas" userId="d8fa8ad5d6383732" providerId="LiveId" clId="{77BA2218-C2F6-4027-AFAC-D6FB3E69CA1C}" dt="2021-05-11T19:32:50.401" v="1487" actId="1076"/>
          <ac:picMkLst>
            <pc:docMk/>
            <pc:sldMk cId="2453482654" sldId="381"/>
            <ac:picMk id="5122" creationId="{3191F820-3349-466F-BD0E-3A623AB5DB62}"/>
          </ac:picMkLst>
        </pc:picChg>
        <pc:picChg chg="mod">
          <ac:chgData name="Christos Dalamagkas" userId="d8fa8ad5d6383732" providerId="LiveId" clId="{77BA2218-C2F6-4027-AFAC-D6FB3E69CA1C}" dt="2021-05-11T19:33:02.584" v="1491" actId="14100"/>
          <ac:picMkLst>
            <pc:docMk/>
            <pc:sldMk cId="2453482654" sldId="381"/>
            <ac:picMk id="6146" creationId="{49E55FF4-02F5-4EAD-855C-F8A6242263C6}"/>
          </ac:picMkLst>
        </pc:picChg>
        <pc:picChg chg="mod">
          <ac:chgData name="Christos Dalamagkas" userId="d8fa8ad5d6383732" providerId="LiveId" clId="{77BA2218-C2F6-4027-AFAC-D6FB3E69CA1C}" dt="2021-05-11T19:33:05.056" v="1492" actId="1076"/>
          <ac:picMkLst>
            <pc:docMk/>
            <pc:sldMk cId="2453482654" sldId="381"/>
            <ac:picMk id="7170" creationId="{892A6390-AC1E-4CA2-8541-EAEB584DA30A}"/>
          </ac:picMkLst>
        </pc:picChg>
        <pc:picChg chg="mod">
          <ac:chgData name="Christos Dalamagkas" userId="d8fa8ad5d6383732" providerId="LiveId" clId="{77BA2218-C2F6-4027-AFAC-D6FB3E69CA1C}" dt="2021-05-11T19:32:59.429" v="1489" actId="1076"/>
          <ac:picMkLst>
            <pc:docMk/>
            <pc:sldMk cId="2453482654" sldId="381"/>
            <ac:picMk id="8194" creationId="{1BDA11F8-B287-45CA-9047-F040265E0313}"/>
          </ac:picMkLst>
        </pc:picChg>
        <pc:picChg chg="mod">
          <ac:chgData name="Christos Dalamagkas" userId="d8fa8ad5d6383732" providerId="LiveId" clId="{77BA2218-C2F6-4027-AFAC-D6FB3E69CA1C}" dt="2021-05-11T19:17:49.308" v="1450" actId="1076"/>
          <ac:picMkLst>
            <pc:docMk/>
            <pc:sldMk cId="2453482654" sldId="381"/>
            <ac:picMk id="9218" creationId="{F03E38F5-D86C-46E2-863C-A2C128A4FB7D}"/>
          </ac:picMkLst>
        </pc:picChg>
        <pc:picChg chg="mod">
          <ac:chgData name="Christos Dalamagkas" userId="d8fa8ad5d6383732" providerId="LiveId" clId="{77BA2218-C2F6-4027-AFAC-D6FB3E69CA1C}" dt="2021-05-11T19:16:39.702" v="1442" actId="1076"/>
          <ac:picMkLst>
            <pc:docMk/>
            <pc:sldMk cId="2453482654" sldId="381"/>
            <ac:picMk id="10242" creationId="{EE8FBE49-F5E6-48AF-B41D-532F882017B0}"/>
          </ac:picMkLst>
        </pc:picChg>
        <pc:picChg chg="mod">
          <ac:chgData name="Christos Dalamagkas" userId="d8fa8ad5d6383732" providerId="LiveId" clId="{77BA2218-C2F6-4027-AFAC-D6FB3E69CA1C}" dt="2021-05-11T19:17:54.436" v="1453" actId="1076"/>
          <ac:picMkLst>
            <pc:docMk/>
            <pc:sldMk cId="2453482654" sldId="381"/>
            <ac:picMk id="11266" creationId="{A8EB9B7F-EA65-49B9-8313-CE505F2B04F1}"/>
          </ac:picMkLst>
        </pc:picChg>
      </pc:sldChg>
      <pc:sldChg chg="addSp delSp modSp">
        <pc:chgData name="Christos Dalamagkas" userId="d8fa8ad5d6383732" providerId="LiveId" clId="{77BA2218-C2F6-4027-AFAC-D6FB3E69CA1C}" dt="2021-05-11T19:07:19.935" v="1371"/>
        <pc:sldMkLst>
          <pc:docMk/>
          <pc:sldMk cId="2501715615" sldId="381"/>
        </pc:sldMkLst>
        <pc:spChg chg="del">
          <ac:chgData name="Christos Dalamagkas" userId="d8fa8ad5d6383732" providerId="LiveId" clId="{77BA2218-C2F6-4027-AFAC-D6FB3E69CA1C}" dt="2021-05-11T19:07:19.935" v="1371"/>
          <ac:spMkLst>
            <pc:docMk/>
            <pc:sldMk cId="2501715615" sldId="381"/>
            <ac:spMk id="3" creationId="{5FF89011-1220-41D6-ABEB-2E8F33D01A96}"/>
          </ac:spMkLst>
        </pc:spChg>
        <pc:picChg chg="add mod">
          <ac:chgData name="Christos Dalamagkas" userId="d8fa8ad5d6383732" providerId="LiveId" clId="{77BA2218-C2F6-4027-AFAC-D6FB3E69CA1C}" dt="2021-05-11T19:07:19.935" v="1371"/>
          <ac:picMkLst>
            <pc:docMk/>
            <pc:sldMk cId="2501715615" sldId="381"/>
            <ac:picMk id="1026" creationId="{E9364E82-7AC6-4120-9DF7-6BB94F3DC4B8}"/>
          </ac:picMkLst>
        </pc:picChg>
      </pc:sldChg>
      <pc:sldChg chg="addSp">
        <pc:chgData name="Christos Dalamagkas" userId="d8fa8ad5d6383732" providerId="LiveId" clId="{77BA2218-C2F6-4027-AFAC-D6FB3E69CA1C}" dt="2021-05-11T19:12:00.006" v="1395"/>
        <pc:sldMkLst>
          <pc:docMk/>
          <pc:sldMk cId="2552872507" sldId="381"/>
        </pc:sldMkLst>
        <pc:picChg chg="add">
          <ac:chgData name="Christos Dalamagkas" userId="d8fa8ad5d6383732" providerId="LiveId" clId="{77BA2218-C2F6-4027-AFAC-D6FB3E69CA1C}" dt="2021-05-11T19:12:00.006" v="1395"/>
          <ac:picMkLst>
            <pc:docMk/>
            <pc:sldMk cId="2552872507" sldId="381"/>
            <ac:picMk id="6146" creationId="{49E55FF4-02F5-4EAD-855C-F8A6242263C6}"/>
          </ac:picMkLst>
        </pc:picChg>
      </pc:sldChg>
      <pc:sldChg chg="addSp">
        <pc:chgData name="Christos Dalamagkas" userId="d8fa8ad5d6383732" providerId="LiveId" clId="{77BA2218-C2F6-4027-AFAC-D6FB3E69CA1C}" dt="2021-05-11T19:08:07.524" v="1375"/>
        <pc:sldMkLst>
          <pc:docMk/>
          <pc:sldMk cId="2676625801" sldId="381"/>
        </pc:sldMkLst>
        <pc:picChg chg="add">
          <ac:chgData name="Christos Dalamagkas" userId="d8fa8ad5d6383732" providerId="LiveId" clId="{77BA2218-C2F6-4027-AFAC-D6FB3E69CA1C}" dt="2021-05-11T19:08:07.524" v="1375"/>
          <ac:picMkLst>
            <pc:docMk/>
            <pc:sldMk cId="2676625801" sldId="381"/>
            <ac:picMk id="2050" creationId="{8127CA72-67EC-420A-AD53-EE4A08DC360D}"/>
          </ac:picMkLst>
        </pc:picChg>
      </pc:sldChg>
      <pc:sldChg chg="addSp">
        <pc:chgData name="Christos Dalamagkas" userId="d8fa8ad5d6383732" providerId="LiveId" clId="{77BA2218-C2F6-4027-AFAC-D6FB3E69CA1C}" dt="2021-05-11T19:10:19.355" v="1384"/>
        <pc:sldMkLst>
          <pc:docMk/>
          <pc:sldMk cId="3190985111" sldId="381"/>
        </pc:sldMkLst>
        <pc:picChg chg="add">
          <ac:chgData name="Christos Dalamagkas" userId="d8fa8ad5d6383732" providerId="LiveId" clId="{77BA2218-C2F6-4027-AFAC-D6FB3E69CA1C}" dt="2021-05-11T19:10:19.355" v="1384"/>
          <ac:picMkLst>
            <pc:docMk/>
            <pc:sldMk cId="3190985111" sldId="381"/>
            <ac:picMk id="3074" creationId="{774059D3-D256-45E3-915A-28065DA1B14A}"/>
          </ac:picMkLst>
        </pc:picChg>
      </pc:sldChg>
      <pc:sldChg chg="addSp">
        <pc:chgData name="Christos Dalamagkas" userId="d8fa8ad5d6383732" providerId="LiveId" clId="{77BA2218-C2F6-4027-AFAC-D6FB3E69CA1C}" dt="2021-05-11T19:13:46.394" v="1420"/>
        <pc:sldMkLst>
          <pc:docMk/>
          <pc:sldMk cId="3358705753" sldId="381"/>
        </pc:sldMkLst>
        <pc:picChg chg="add">
          <ac:chgData name="Christos Dalamagkas" userId="d8fa8ad5d6383732" providerId="LiveId" clId="{77BA2218-C2F6-4027-AFAC-D6FB3E69CA1C}" dt="2021-05-11T19:13:46.394" v="1420"/>
          <ac:picMkLst>
            <pc:docMk/>
            <pc:sldMk cId="3358705753" sldId="381"/>
            <ac:picMk id="8194" creationId="{1BDA11F8-B287-45CA-9047-F040265E0313}"/>
          </ac:picMkLst>
        </pc:picChg>
      </pc:sldChg>
      <pc:sldChg chg="addSp">
        <pc:chgData name="Christos Dalamagkas" userId="d8fa8ad5d6383732" providerId="LiveId" clId="{77BA2218-C2F6-4027-AFAC-D6FB3E69CA1C}" dt="2021-05-11T19:10:42.241" v="1388"/>
        <pc:sldMkLst>
          <pc:docMk/>
          <pc:sldMk cId="3494239090" sldId="381"/>
        </pc:sldMkLst>
        <pc:picChg chg="add">
          <ac:chgData name="Christos Dalamagkas" userId="d8fa8ad5d6383732" providerId="LiveId" clId="{77BA2218-C2F6-4027-AFAC-D6FB3E69CA1C}" dt="2021-05-11T19:10:42.241" v="1388"/>
          <ac:picMkLst>
            <pc:docMk/>
            <pc:sldMk cId="3494239090" sldId="381"/>
            <ac:picMk id="4098" creationId="{C493308D-DCE4-4F82-8824-6103C0C9EAA4}"/>
          </ac:picMkLst>
        </pc:picChg>
      </pc:sldChg>
      <pc:sldChg chg="addSp">
        <pc:chgData name="Christos Dalamagkas" userId="d8fa8ad5d6383732" providerId="LiveId" clId="{77BA2218-C2F6-4027-AFAC-D6FB3E69CA1C}" dt="2021-05-12T06:22:09.689" v="1969"/>
        <pc:sldMkLst>
          <pc:docMk/>
          <pc:sldMk cId="3720513320" sldId="381"/>
        </pc:sldMkLst>
        <pc:picChg chg="add">
          <ac:chgData name="Christos Dalamagkas" userId="d8fa8ad5d6383732" providerId="LiveId" clId="{77BA2218-C2F6-4027-AFAC-D6FB3E69CA1C}" dt="2021-05-12T06:22:09.689" v="1969"/>
          <ac:picMkLst>
            <pc:docMk/>
            <pc:sldMk cId="3720513320" sldId="381"/>
            <ac:picMk id="6" creationId="{1026D081-0711-4B26-8D6B-DC96887088BE}"/>
          </ac:picMkLst>
        </pc:picChg>
      </pc:sldChg>
      <pc:sldChg chg="addSp">
        <pc:chgData name="Christos Dalamagkas" userId="d8fa8ad5d6383732" providerId="LiveId" clId="{77BA2218-C2F6-4027-AFAC-D6FB3E69CA1C}" dt="2021-05-11T19:16:20.203" v="1434"/>
        <pc:sldMkLst>
          <pc:docMk/>
          <pc:sldMk cId="3982013123" sldId="381"/>
        </pc:sldMkLst>
        <pc:picChg chg="add">
          <ac:chgData name="Christos Dalamagkas" userId="d8fa8ad5d6383732" providerId="LiveId" clId="{77BA2218-C2F6-4027-AFAC-D6FB3E69CA1C}" dt="2021-05-11T19:16:20.203" v="1434"/>
          <ac:picMkLst>
            <pc:docMk/>
            <pc:sldMk cId="3982013123" sldId="381"/>
            <ac:picMk id="10242" creationId="{EE8FBE49-F5E6-48AF-B41D-532F882017B0}"/>
          </ac:picMkLst>
        </pc:picChg>
      </pc:sldChg>
      <pc:sldChg chg="addSp">
        <pc:chgData name="Christos Dalamagkas" userId="d8fa8ad5d6383732" providerId="LiveId" clId="{77BA2218-C2F6-4027-AFAC-D6FB3E69CA1C}" dt="2021-05-11T19:17:18.755" v="1443"/>
        <pc:sldMkLst>
          <pc:docMk/>
          <pc:sldMk cId="3984637142" sldId="381"/>
        </pc:sldMkLst>
        <pc:picChg chg="add">
          <ac:chgData name="Christos Dalamagkas" userId="d8fa8ad5d6383732" providerId="LiveId" clId="{77BA2218-C2F6-4027-AFAC-D6FB3E69CA1C}" dt="2021-05-11T19:17:18.755" v="1443"/>
          <ac:picMkLst>
            <pc:docMk/>
            <pc:sldMk cId="3984637142" sldId="381"/>
            <ac:picMk id="11266" creationId="{A8EB9B7F-EA65-49B9-8313-CE505F2B04F1}"/>
          </ac:picMkLst>
        </pc:picChg>
      </pc:sldChg>
      <pc:sldChg chg="addSp">
        <pc:chgData name="Christos Dalamagkas" userId="d8fa8ad5d6383732" providerId="LiveId" clId="{77BA2218-C2F6-4027-AFAC-D6FB3E69CA1C}" dt="2021-05-11T19:15:17.467" v="1426"/>
        <pc:sldMkLst>
          <pc:docMk/>
          <pc:sldMk cId="4121137408" sldId="381"/>
        </pc:sldMkLst>
        <pc:picChg chg="add">
          <ac:chgData name="Christos Dalamagkas" userId="d8fa8ad5d6383732" providerId="LiveId" clId="{77BA2218-C2F6-4027-AFAC-D6FB3E69CA1C}" dt="2021-05-11T19:15:17.467" v="1426"/>
          <ac:picMkLst>
            <pc:docMk/>
            <pc:sldMk cId="4121137408" sldId="381"/>
            <ac:picMk id="9218" creationId="{F03E38F5-D86C-46E2-863C-A2C128A4FB7D}"/>
          </ac:picMkLst>
        </pc:picChg>
      </pc:sldChg>
      <pc:sldChg chg="addSp">
        <pc:chgData name="Christos Dalamagkas" userId="d8fa8ad5d6383732" providerId="LiveId" clId="{77BA2218-C2F6-4027-AFAC-D6FB3E69CA1C}" dt="2021-05-11T19:44:55.616" v="1521"/>
        <pc:sldMkLst>
          <pc:docMk/>
          <pc:sldMk cId="1437298832" sldId="382"/>
        </pc:sldMkLst>
        <pc:spChg chg="add">
          <ac:chgData name="Christos Dalamagkas" userId="d8fa8ad5d6383732" providerId="LiveId" clId="{77BA2218-C2F6-4027-AFAC-D6FB3E69CA1C}" dt="2021-05-11T19:44:55.616" v="1521"/>
          <ac:spMkLst>
            <pc:docMk/>
            <pc:sldMk cId="1437298832" sldId="382"/>
            <ac:spMk id="5" creationId="{32314F34-FA9C-4F0C-8D79-A1056E44B3AF}"/>
          </ac:spMkLst>
        </pc:spChg>
      </pc:sldChg>
      <pc:sldChg chg="addSp delSp modSp add del mod">
        <pc:chgData name="Christos Dalamagkas" userId="d8fa8ad5d6383732" providerId="LiveId" clId="{77BA2218-C2F6-4027-AFAC-D6FB3E69CA1C}" dt="2021-05-12T09:13:18.277" v="4275" actId="1076"/>
        <pc:sldMkLst>
          <pc:docMk/>
          <pc:sldMk cId="2261571778" sldId="382"/>
        </pc:sldMkLst>
        <pc:spChg chg="mod">
          <ac:chgData name="Christos Dalamagkas" userId="d8fa8ad5d6383732" providerId="LiveId" clId="{77BA2218-C2F6-4027-AFAC-D6FB3E69CA1C}" dt="2021-05-12T09:13:18.277" v="4275" actId="1076"/>
          <ac:spMkLst>
            <pc:docMk/>
            <pc:sldMk cId="2261571778" sldId="382"/>
            <ac:spMk id="2" creationId="{AEC2660F-62C2-4033-906F-0AAF3A8A3125}"/>
          </ac:spMkLst>
        </pc:spChg>
        <pc:spChg chg="add del mod">
          <ac:chgData name="Christos Dalamagkas" userId="d8fa8ad5d6383732" providerId="LiveId" clId="{77BA2218-C2F6-4027-AFAC-D6FB3E69CA1C}" dt="2021-05-12T06:36:22.089" v="2003" actId="255"/>
          <ac:spMkLst>
            <pc:docMk/>
            <pc:sldMk cId="2261571778" sldId="382"/>
            <ac:spMk id="3" creationId="{E923A64B-8CEB-46DF-A1C9-1E6E5190E348}"/>
          </ac:spMkLst>
        </pc:spChg>
        <pc:spChg chg="del mod">
          <ac:chgData name="Christos Dalamagkas" userId="d8fa8ad5d6383732" providerId="LiveId" clId="{77BA2218-C2F6-4027-AFAC-D6FB3E69CA1C}" dt="2021-05-11T20:00:59.181" v="1562" actId="478"/>
          <ac:spMkLst>
            <pc:docMk/>
            <pc:sldMk cId="2261571778" sldId="382"/>
            <ac:spMk id="5" creationId="{32314F34-FA9C-4F0C-8D79-A1056E44B3AF}"/>
          </ac:spMkLst>
        </pc:spChg>
        <pc:spChg chg="mod">
          <ac:chgData name="Christos Dalamagkas" userId="d8fa8ad5d6383732" providerId="LiveId" clId="{77BA2218-C2F6-4027-AFAC-D6FB3E69CA1C}" dt="2021-05-11T19:39:07.004" v="1506"/>
          <ac:spMkLst>
            <pc:docMk/>
            <pc:sldMk cId="2261571778" sldId="382"/>
            <ac:spMk id="6" creationId="{F87C9EFD-6072-48B0-9252-BBA30C76EB7C}"/>
          </ac:spMkLst>
        </pc:spChg>
        <pc:graphicFrameChg chg="del mod modGraphic">
          <ac:chgData name="Christos Dalamagkas" userId="d8fa8ad5d6383732" providerId="LiveId" clId="{77BA2218-C2F6-4027-AFAC-D6FB3E69CA1C}" dt="2021-05-11T19:50:46.588" v="1555" actId="478"/>
          <ac:graphicFrameMkLst>
            <pc:docMk/>
            <pc:sldMk cId="2261571778" sldId="382"/>
            <ac:graphicFrameMk id="8" creationId="{FA36F573-A770-4270-A65C-DE90A6EF6365}"/>
          </ac:graphicFrameMkLst>
        </pc:graphicFrameChg>
        <pc:graphicFrameChg chg="add del">
          <ac:chgData name="Christos Dalamagkas" userId="d8fa8ad5d6383732" providerId="LiveId" clId="{77BA2218-C2F6-4027-AFAC-D6FB3E69CA1C}" dt="2021-05-11T20:32:18.884" v="1810" actId="26606"/>
          <ac:graphicFrameMkLst>
            <pc:docMk/>
            <pc:sldMk cId="2261571778" sldId="382"/>
            <ac:graphicFrameMk id="19" creationId="{FEF086BE-3A10-4EEF-9DF4-126AE443806B}"/>
          </ac:graphicFrameMkLst>
        </pc:graphicFrameChg>
        <pc:graphicFrameChg chg="add del">
          <ac:chgData name="Christos Dalamagkas" userId="d8fa8ad5d6383732" providerId="LiveId" clId="{77BA2218-C2F6-4027-AFAC-D6FB3E69CA1C}" dt="2021-05-11T20:32:21.059" v="1812" actId="26606"/>
          <ac:graphicFrameMkLst>
            <pc:docMk/>
            <pc:sldMk cId="2261571778" sldId="382"/>
            <ac:graphicFrameMk id="21" creationId="{0D8A8C1D-7E7B-4530-988C-89BFA22E9F0A}"/>
          </ac:graphicFrameMkLst>
        </pc:graphicFrameChg>
        <pc:graphicFrameChg chg="add del">
          <ac:chgData name="Christos Dalamagkas" userId="d8fa8ad5d6383732" providerId="LiveId" clId="{77BA2218-C2F6-4027-AFAC-D6FB3E69CA1C}" dt="2021-05-11T20:32:21.594" v="1814" actId="26606"/>
          <ac:graphicFrameMkLst>
            <pc:docMk/>
            <pc:sldMk cId="2261571778" sldId="382"/>
            <ac:graphicFrameMk id="23" creationId="{FEF086BE-3A10-4EEF-9DF4-126AE443806B}"/>
          </ac:graphicFrameMkLst>
        </pc:graphicFrameChg>
        <pc:graphicFrameChg chg="add del">
          <ac:chgData name="Christos Dalamagkas" userId="d8fa8ad5d6383732" providerId="LiveId" clId="{77BA2218-C2F6-4027-AFAC-D6FB3E69CA1C}" dt="2021-05-11T20:32:25.016" v="1816" actId="26606"/>
          <ac:graphicFrameMkLst>
            <pc:docMk/>
            <pc:sldMk cId="2261571778" sldId="382"/>
            <ac:graphicFrameMk id="25" creationId="{C0AE2F80-4A8D-4DEF-ACAD-D81580E1697D}"/>
          </ac:graphicFrameMkLst>
        </pc:graphicFrameChg>
        <pc:picChg chg="del">
          <ac:chgData name="Christos Dalamagkas" userId="d8fa8ad5d6383732" providerId="LiveId" clId="{77BA2218-C2F6-4027-AFAC-D6FB3E69CA1C}" dt="2021-05-11T19:44:53.538" v="1520" actId="478"/>
          <ac:picMkLst>
            <pc:docMk/>
            <pc:sldMk cId="2261571778" sldId="382"/>
            <ac:picMk id="8" creationId="{BB570880-2019-4508-892E-AFB8877E2FE2}"/>
          </ac:picMkLst>
        </pc:picChg>
        <pc:picChg chg="add mod">
          <ac:chgData name="Christos Dalamagkas" userId="d8fa8ad5d6383732" providerId="LiveId" clId="{77BA2218-C2F6-4027-AFAC-D6FB3E69CA1C}" dt="2021-05-12T06:35:44.446" v="2000" actId="14100"/>
          <ac:picMkLst>
            <pc:docMk/>
            <pc:sldMk cId="2261571778" sldId="382"/>
            <ac:picMk id="9" creationId="{6F306457-2868-4EE7-BA11-A080AF6A2897}"/>
          </ac:picMkLst>
        </pc:picChg>
        <pc:picChg chg="add del mod">
          <ac:chgData name="Christos Dalamagkas" userId="d8fa8ad5d6383732" providerId="LiveId" clId="{77BA2218-C2F6-4027-AFAC-D6FB3E69CA1C}" dt="2021-05-11T20:28:29.485" v="1792" actId="478"/>
          <ac:picMkLst>
            <pc:docMk/>
            <pc:sldMk cId="2261571778" sldId="382"/>
            <ac:picMk id="11" creationId="{4397D9C9-A256-4E2A-8D9B-D161D61F89C7}"/>
          </ac:picMkLst>
        </pc:picChg>
        <pc:picChg chg="add del mod">
          <ac:chgData name="Christos Dalamagkas" userId="d8fa8ad5d6383732" providerId="LiveId" clId="{77BA2218-C2F6-4027-AFAC-D6FB3E69CA1C}" dt="2021-05-11T20:28:29.485" v="1792" actId="478"/>
          <ac:picMkLst>
            <pc:docMk/>
            <pc:sldMk cId="2261571778" sldId="382"/>
            <ac:picMk id="13" creationId="{FBFDC732-AADA-4248-904A-CD853AA35745}"/>
          </ac:picMkLst>
        </pc:picChg>
        <pc:picChg chg="add mod">
          <ac:chgData name="Christos Dalamagkas" userId="d8fa8ad5d6383732" providerId="LiveId" clId="{77BA2218-C2F6-4027-AFAC-D6FB3E69CA1C}" dt="2021-05-11T20:43:14.548" v="1965" actId="14100"/>
          <ac:picMkLst>
            <pc:docMk/>
            <pc:sldMk cId="2261571778" sldId="382"/>
            <ac:picMk id="15" creationId="{AAF84B28-EAD8-419E-B69E-8AADC2EB3D51}"/>
          </ac:picMkLst>
        </pc:picChg>
        <pc:picChg chg="add mod modCrop">
          <ac:chgData name="Christos Dalamagkas" userId="d8fa8ad5d6383732" providerId="LiveId" clId="{77BA2218-C2F6-4027-AFAC-D6FB3E69CA1C}" dt="2021-05-11T20:43:17.744" v="1966" actId="1076"/>
          <ac:picMkLst>
            <pc:docMk/>
            <pc:sldMk cId="2261571778" sldId="382"/>
            <ac:picMk id="17" creationId="{F216E345-1454-4592-9172-4B14F35F2381}"/>
          </ac:picMkLst>
        </pc:picChg>
      </pc:sldChg>
      <pc:sldChg chg="new del">
        <pc:chgData name="Christos Dalamagkas" userId="d8fa8ad5d6383732" providerId="LiveId" clId="{77BA2218-C2F6-4027-AFAC-D6FB3E69CA1C}" dt="2021-05-12T08:04:49.765" v="3319" actId="47"/>
        <pc:sldMkLst>
          <pc:docMk/>
          <pc:sldMk cId="1146097618" sldId="383"/>
        </pc:sldMkLst>
      </pc:sldChg>
      <pc:sldChg chg="addSp delSp modSp add del mod">
        <pc:chgData name="Christos Dalamagkas" userId="d8fa8ad5d6383732" providerId="LiveId" clId="{77BA2218-C2F6-4027-AFAC-D6FB3E69CA1C}" dt="2021-05-12T09:12:55.419" v="4269" actId="20577"/>
        <pc:sldMkLst>
          <pc:docMk/>
          <pc:sldMk cId="1836618959" sldId="384"/>
        </pc:sldMkLst>
        <pc:spChg chg="mod">
          <ac:chgData name="Christos Dalamagkas" userId="d8fa8ad5d6383732" providerId="LiveId" clId="{77BA2218-C2F6-4027-AFAC-D6FB3E69CA1C}" dt="2021-05-12T09:12:55.419" v="4269" actId="20577"/>
          <ac:spMkLst>
            <pc:docMk/>
            <pc:sldMk cId="1836618959" sldId="384"/>
            <ac:spMk id="2" creationId="{AEC2660F-62C2-4033-906F-0AAF3A8A3125}"/>
          </ac:spMkLst>
        </pc:spChg>
        <pc:spChg chg="mod">
          <ac:chgData name="Christos Dalamagkas" userId="d8fa8ad5d6383732" providerId="LiveId" clId="{77BA2218-C2F6-4027-AFAC-D6FB3E69CA1C}" dt="2021-05-12T08:04:19.179" v="3311" actId="27636"/>
          <ac:spMkLst>
            <pc:docMk/>
            <pc:sldMk cId="1836618959" sldId="384"/>
            <ac:spMk id="3" creationId="{E923A64B-8CEB-46DF-A1C9-1E6E5190E348}"/>
          </ac:spMkLst>
        </pc:spChg>
        <pc:spChg chg="add mod">
          <ac:chgData name="Christos Dalamagkas" userId="d8fa8ad5d6383732" providerId="LiveId" clId="{77BA2218-C2F6-4027-AFAC-D6FB3E69CA1C}" dt="2021-05-12T08:03:53.391" v="3309" actId="207"/>
          <ac:spMkLst>
            <pc:docMk/>
            <pc:sldMk cId="1836618959" sldId="384"/>
            <ac:spMk id="9" creationId="{CDDB9B1E-208C-46C1-8397-966AA88CD5C5}"/>
          </ac:spMkLst>
        </pc:spChg>
        <pc:picChg chg="del">
          <ac:chgData name="Christos Dalamagkas" userId="d8fa8ad5d6383732" providerId="LiveId" clId="{77BA2218-C2F6-4027-AFAC-D6FB3E69CA1C}" dt="2021-05-12T07:22:40.794" v="2416" actId="478"/>
          <ac:picMkLst>
            <pc:docMk/>
            <pc:sldMk cId="1836618959" sldId="384"/>
            <ac:picMk id="6" creationId="{7DDF27FB-D9BC-4FFD-B8FF-93CE76E1CA3E}"/>
          </ac:picMkLst>
        </pc:picChg>
        <pc:picChg chg="del">
          <ac:chgData name="Christos Dalamagkas" userId="d8fa8ad5d6383732" providerId="LiveId" clId="{77BA2218-C2F6-4027-AFAC-D6FB3E69CA1C}" dt="2021-05-12T07:22:40.230" v="2415" actId="478"/>
          <ac:picMkLst>
            <pc:docMk/>
            <pc:sldMk cId="1836618959" sldId="384"/>
            <ac:picMk id="8" creationId="{DAA749F8-8F2E-42BD-8BFB-FFA99CCF13AB}"/>
          </ac:picMkLst>
        </pc:picChg>
        <pc:picChg chg="del mod">
          <ac:chgData name="Christos Dalamagkas" userId="d8fa8ad5d6383732" providerId="LiveId" clId="{77BA2218-C2F6-4027-AFAC-D6FB3E69CA1C}" dt="2021-05-12T07:23:06.125" v="2421" actId="478"/>
          <ac:picMkLst>
            <pc:docMk/>
            <pc:sldMk cId="1836618959" sldId="384"/>
            <ac:picMk id="10" creationId="{26D17C70-195C-4F17-A7F3-2C2158179E3A}"/>
          </ac:picMkLst>
        </pc:picChg>
        <pc:picChg chg="mod">
          <ac:chgData name="Christos Dalamagkas" userId="d8fa8ad5d6383732" providerId="LiveId" clId="{77BA2218-C2F6-4027-AFAC-D6FB3E69CA1C}" dt="2021-05-12T08:04:32.590" v="3317" actId="14100"/>
          <ac:picMkLst>
            <pc:docMk/>
            <pc:sldMk cId="1836618959" sldId="384"/>
            <ac:picMk id="2050" creationId="{2512C27F-7604-42CF-A119-BDF7F008AB7F}"/>
          </ac:picMkLst>
        </pc:picChg>
      </pc:sldChg>
      <pc:sldChg chg="addSp">
        <pc:chgData name="Christos Dalamagkas" userId="d8fa8ad5d6383732" providerId="LiveId" clId="{77BA2218-C2F6-4027-AFAC-D6FB3E69CA1C}" dt="2021-05-12T08:04:21.246" v="3312"/>
        <pc:sldMkLst>
          <pc:docMk/>
          <pc:sldMk cId="2600999542" sldId="384"/>
        </pc:sldMkLst>
        <pc:picChg chg="add">
          <ac:chgData name="Christos Dalamagkas" userId="d8fa8ad5d6383732" providerId="LiveId" clId="{77BA2218-C2F6-4027-AFAC-D6FB3E69CA1C}" dt="2021-05-12T08:04:21.246" v="3312"/>
          <ac:picMkLst>
            <pc:docMk/>
            <pc:sldMk cId="2600999542" sldId="384"/>
            <ac:picMk id="2050" creationId="{2512C27F-7604-42CF-A119-BDF7F008AB7F}"/>
          </ac:picMkLst>
        </pc:picChg>
      </pc:sldChg>
      <pc:sldChg chg="addSp modSp new mod">
        <pc:chgData name="Christos Dalamagkas" userId="d8fa8ad5d6383732" providerId="LiveId" clId="{77BA2218-C2F6-4027-AFAC-D6FB3E69CA1C}" dt="2021-05-12T17:17:08.973" v="5723" actId="27636"/>
        <pc:sldMkLst>
          <pc:docMk/>
          <pc:sldMk cId="1749946523" sldId="385"/>
        </pc:sldMkLst>
        <pc:spChg chg="mod">
          <ac:chgData name="Christos Dalamagkas" userId="d8fa8ad5d6383732" providerId="LiveId" clId="{77BA2218-C2F6-4027-AFAC-D6FB3E69CA1C}" dt="2021-05-12T16:32:39.247" v="4483"/>
          <ac:spMkLst>
            <pc:docMk/>
            <pc:sldMk cId="1749946523" sldId="385"/>
            <ac:spMk id="2" creationId="{F851921A-F5DC-4EFA-8735-24A64E195DBF}"/>
          </ac:spMkLst>
        </pc:spChg>
        <pc:spChg chg="mod">
          <ac:chgData name="Christos Dalamagkas" userId="d8fa8ad5d6383732" providerId="LiveId" clId="{77BA2218-C2F6-4027-AFAC-D6FB3E69CA1C}" dt="2021-05-12T17:17:08.973" v="5723" actId="27636"/>
          <ac:spMkLst>
            <pc:docMk/>
            <pc:sldMk cId="1749946523" sldId="385"/>
            <ac:spMk id="3" creationId="{65CFBDF5-6C28-4325-89E2-B3BC956DE829}"/>
          </ac:spMkLst>
        </pc:spChg>
        <pc:spChg chg="add mod">
          <ac:chgData name="Christos Dalamagkas" userId="d8fa8ad5d6383732" providerId="LiveId" clId="{77BA2218-C2F6-4027-AFAC-D6FB3E69CA1C}" dt="2021-05-12T16:34:25.209" v="4497" actId="1076"/>
          <ac:spMkLst>
            <pc:docMk/>
            <pc:sldMk cId="1749946523" sldId="385"/>
            <ac:spMk id="6" creationId="{78A42FA3-7996-48F3-A5FA-BBB3B016209D}"/>
          </ac:spMkLst>
        </pc:spChg>
      </pc:sldChg>
      <pc:sldChg chg="modSp new del mod">
        <pc:chgData name="Christos Dalamagkas" userId="d8fa8ad5d6383732" providerId="LiveId" clId="{77BA2218-C2F6-4027-AFAC-D6FB3E69CA1C}" dt="2021-05-12T09:11:58.247" v="4260" actId="47"/>
        <pc:sldMkLst>
          <pc:docMk/>
          <pc:sldMk cId="4212475359" sldId="385"/>
        </pc:sldMkLst>
        <pc:spChg chg="mod">
          <ac:chgData name="Christos Dalamagkas" userId="d8fa8ad5d6383732" providerId="LiveId" clId="{77BA2218-C2F6-4027-AFAC-D6FB3E69CA1C}" dt="2021-05-12T09:05:01.502" v="4259" actId="20577"/>
          <ac:spMkLst>
            <pc:docMk/>
            <pc:sldMk cId="4212475359" sldId="385"/>
            <ac:spMk id="2" creationId="{B9E26F73-F9F5-4239-9DA1-ED667950C9FC}"/>
          </ac:spMkLst>
        </pc:spChg>
      </pc:sldChg>
      <pc:sldChg chg="addSp">
        <pc:chgData name="Christos Dalamagkas" userId="d8fa8ad5d6383732" providerId="LiveId" clId="{77BA2218-C2F6-4027-AFAC-D6FB3E69CA1C}" dt="2021-05-12T16:43:44.278" v="4757"/>
        <pc:sldMkLst>
          <pc:docMk/>
          <pc:sldMk cId="1300697085" sldId="386"/>
        </pc:sldMkLst>
        <pc:picChg chg="add">
          <ac:chgData name="Christos Dalamagkas" userId="d8fa8ad5d6383732" providerId="LiveId" clId="{77BA2218-C2F6-4027-AFAC-D6FB3E69CA1C}" dt="2021-05-12T16:43:44.278" v="4757"/>
          <ac:picMkLst>
            <pc:docMk/>
            <pc:sldMk cId="1300697085" sldId="386"/>
            <ac:picMk id="1026" creationId="{6AD2ECA7-5D8C-4931-8B61-5B57D446B166}"/>
          </ac:picMkLst>
        </pc:picChg>
      </pc:sldChg>
      <pc:sldChg chg="addSp delSp modSp new add del mod setBg">
        <pc:chgData name="Christos Dalamagkas" userId="d8fa8ad5d6383732" providerId="LiveId" clId="{77BA2218-C2F6-4027-AFAC-D6FB3E69CA1C}" dt="2021-05-12T17:04:22.994" v="5210" actId="1076"/>
        <pc:sldMkLst>
          <pc:docMk/>
          <pc:sldMk cId="2432188117" sldId="386"/>
        </pc:sldMkLst>
        <pc:spChg chg="add del mod">
          <ac:chgData name="Christos Dalamagkas" userId="d8fa8ad5d6383732" providerId="LiveId" clId="{77BA2218-C2F6-4027-AFAC-D6FB3E69CA1C}" dt="2021-05-12T16:44:22.293" v="4764" actId="26606"/>
          <ac:spMkLst>
            <pc:docMk/>
            <pc:sldMk cId="2432188117" sldId="386"/>
            <ac:spMk id="2" creationId="{2A1C0B74-BB77-4E96-B29A-5FBA44EAEA04}"/>
          </ac:spMkLst>
        </pc:spChg>
        <pc:spChg chg="add del mod">
          <ac:chgData name="Christos Dalamagkas" userId="d8fa8ad5d6383732" providerId="LiveId" clId="{77BA2218-C2F6-4027-AFAC-D6FB3E69CA1C}" dt="2021-05-12T16:44:22.293" v="4764" actId="26606"/>
          <ac:spMkLst>
            <pc:docMk/>
            <pc:sldMk cId="2432188117" sldId="386"/>
            <ac:spMk id="3" creationId="{C72B926F-987E-4B42-BAE9-4DFC1A4D6665}"/>
          </ac:spMkLst>
        </pc:spChg>
        <pc:spChg chg="mod ord">
          <ac:chgData name="Christos Dalamagkas" userId="d8fa8ad5d6383732" providerId="LiveId" clId="{77BA2218-C2F6-4027-AFAC-D6FB3E69CA1C}" dt="2021-05-12T16:44:22.293" v="4764" actId="26606"/>
          <ac:spMkLst>
            <pc:docMk/>
            <pc:sldMk cId="2432188117" sldId="386"/>
            <ac:spMk id="4" creationId="{09B96C67-EC05-4FF4-AABD-CB78EFCC3A72}"/>
          </ac:spMkLst>
        </pc:spChg>
        <pc:spChg chg="add mod ord">
          <ac:chgData name="Christos Dalamagkas" userId="d8fa8ad5d6383732" providerId="LiveId" clId="{77BA2218-C2F6-4027-AFAC-D6FB3E69CA1C}" dt="2021-05-12T17:04:15.037" v="5208" actId="171"/>
          <ac:spMkLst>
            <pc:docMk/>
            <pc:sldMk cId="2432188117" sldId="386"/>
            <ac:spMk id="5" creationId="{5122581E-873B-4632-9658-D6B29015B2E7}"/>
          </ac:spMkLst>
        </pc:spChg>
        <pc:spChg chg="add mod">
          <ac:chgData name="Christos Dalamagkas" userId="d8fa8ad5d6383732" providerId="LiveId" clId="{77BA2218-C2F6-4027-AFAC-D6FB3E69CA1C}" dt="2021-05-12T17:03:20.250" v="5193" actId="1076"/>
          <ac:spMkLst>
            <pc:docMk/>
            <pc:sldMk cId="2432188117" sldId="386"/>
            <ac:spMk id="17" creationId="{5430D951-08D6-430C-87D8-91B68747263F}"/>
          </ac:spMkLst>
        </pc:spChg>
        <pc:spChg chg="add del">
          <ac:chgData name="Christos Dalamagkas" userId="d8fa8ad5d6383732" providerId="LiveId" clId="{77BA2218-C2F6-4027-AFAC-D6FB3E69CA1C}" dt="2021-05-12T16:44:22.277" v="4763" actId="26606"/>
          <ac:spMkLst>
            <pc:docMk/>
            <pc:sldMk cId="2432188117" sldId="386"/>
            <ac:spMk id="71" creationId="{C2579DAE-C141-48DB-810E-C070C300819E}"/>
          </ac:spMkLst>
        </pc:spChg>
        <pc:spChg chg="add del">
          <ac:chgData name="Christos Dalamagkas" userId="d8fa8ad5d6383732" providerId="LiveId" clId="{77BA2218-C2F6-4027-AFAC-D6FB3E69CA1C}" dt="2021-05-12T16:44:22.277" v="4763" actId="26606"/>
          <ac:spMkLst>
            <pc:docMk/>
            <pc:sldMk cId="2432188117" sldId="386"/>
            <ac:spMk id="73" creationId="{02FD90C3-6350-4D5B-9738-6E94EDF30F74}"/>
          </ac:spMkLst>
        </pc:spChg>
        <pc:spChg chg="add del">
          <ac:chgData name="Christos Dalamagkas" userId="d8fa8ad5d6383732" providerId="LiveId" clId="{77BA2218-C2F6-4027-AFAC-D6FB3E69CA1C}" dt="2021-05-12T16:44:22.277" v="4763" actId="26606"/>
          <ac:spMkLst>
            <pc:docMk/>
            <pc:sldMk cId="2432188117" sldId="386"/>
            <ac:spMk id="75" creationId="{41497DE5-0939-4D1D-9350-0C5E1B209C68}"/>
          </ac:spMkLst>
        </pc:spChg>
        <pc:spChg chg="add del">
          <ac:chgData name="Christos Dalamagkas" userId="d8fa8ad5d6383732" providerId="LiveId" clId="{77BA2218-C2F6-4027-AFAC-D6FB3E69CA1C}" dt="2021-05-12T16:44:22.277" v="4763" actId="26606"/>
          <ac:spMkLst>
            <pc:docMk/>
            <pc:sldMk cId="2432188117" sldId="386"/>
            <ac:spMk id="77" creationId="{5CCC70ED-6C63-4537-B7EB-51990D6C0A6F}"/>
          </ac:spMkLst>
        </pc:spChg>
        <pc:spChg chg="add del">
          <ac:chgData name="Christos Dalamagkas" userId="d8fa8ad5d6383732" providerId="LiveId" clId="{77BA2218-C2F6-4027-AFAC-D6FB3E69CA1C}" dt="2021-05-12T16:44:22.277" v="4763" actId="26606"/>
          <ac:spMkLst>
            <pc:docMk/>
            <pc:sldMk cId="2432188117" sldId="386"/>
            <ac:spMk id="79" creationId="{B76E24C1-2968-40DC-A36E-F6B85F0F0752}"/>
          </ac:spMkLst>
        </pc:spChg>
        <pc:spChg chg="add">
          <ac:chgData name="Christos Dalamagkas" userId="d8fa8ad5d6383732" providerId="LiveId" clId="{77BA2218-C2F6-4027-AFAC-D6FB3E69CA1C}" dt="2021-05-12T16:44:22.293" v="4764" actId="26606"/>
          <ac:spMkLst>
            <pc:docMk/>
            <pc:sldMk cId="2432188117" sldId="386"/>
            <ac:spMk id="1028" creationId="{311973C2-EB8B-452A-A698-4A252FD3AE28}"/>
          </ac:spMkLst>
        </pc:spChg>
        <pc:spChg chg="add">
          <ac:chgData name="Christos Dalamagkas" userId="d8fa8ad5d6383732" providerId="LiveId" clId="{77BA2218-C2F6-4027-AFAC-D6FB3E69CA1C}" dt="2021-05-12T16:44:22.293" v="4764" actId="26606"/>
          <ac:spMkLst>
            <pc:docMk/>
            <pc:sldMk cId="2432188117" sldId="386"/>
            <ac:spMk id="1029" creationId="{10162E77-11AD-44A7-84EC-40C59EEFBD2E}"/>
          </ac:spMkLst>
        </pc:spChg>
        <pc:spChg chg="add mod">
          <ac:chgData name="Christos Dalamagkas" userId="d8fa8ad5d6383732" providerId="LiveId" clId="{77BA2218-C2F6-4027-AFAC-D6FB3E69CA1C}" dt="2021-05-12T17:03:25.297" v="5195" actId="1076"/>
          <ac:spMkLst>
            <pc:docMk/>
            <pc:sldMk cId="2432188117" sldId="386"/>
            <ac:spMk id="1030" creationId="{2A1C0B74-BB77-4E96-B29A-5FBA44EAEA04}"/>
          </ac:spMkLst>
        </pc:spChg>
        <pc:spChg chg="add mod">
          <ac:chgData name="Christos Dalamagkas" userId="d8fa8ad5d6383732" providerId="LiveId" clId="{77BA2218-C2F6-4027-AFAC-D6FB3E69CA1C}" dt="2021-05-12T17:04:19.751" v="5209" actId="1076"/>
          <ac:spMkLst>
            <pc:docMk/>
            <pc:sldMk cId="2432188117" sldId="386"/>
            <ac:spMk id="1032" creationId="{C72B926F-987E-4B42-BAE9-4DFC1A4D6665}"/>
          </ac:spMkLst>
        </pc:spChg>
        <pc:picChg chg="add mod">
          <ac:chgData name="Christos Dalamagkas" userId="d8fa8ad5d6383732" providerId="LiveId" clId="{77BA2218-C2F6-4027-AFAC-D6FB3E69CA1C}" dt="2021-05-12T17:04:22.994" v="5210" actId="1076"/>
          <ac:picMkLst>
            <pc:docMk/>
            <pc:sldMk cId="2432188117" sldId="386"/>
            <ac:picMk id="3" creationId="{2E895C7B-CF17-4E54-B826-D39A69E8D92B}"/>
          </ac:picMkLst>
        </pc:picChg>
        <pc:picChg chg="mod">
          <ac:chgData name="Christos Dalamagkas" userId="d8fa8ad5d6383732" providerId="LiveId" clId="{77BA2218-C2F6-4027-AFAC-D6FB3E69CA1C}" dt="2021-05-12T16:44:22.293" v="4764" actId="26606"/>
          <ac:picMkLst>
            <pc:docMk/>
            <pc:sldMk cId="2432188117" sldId="386"/>
            <ac:picMk id="1026" creationId="{6AD2ECA7-5D8C-4931-8B61-5B57D446B166}"/>
          </ac:picMkLst>
        </pc:picChg>
        <pc:picChg chg="mod">
          <ac:chgData name="Christos Dalamagkas" userId="d8fa8ad5d6383732" providerId="LiveId" clId="{77BA2218-C2F6-4027-AFAC-D6FB3E69CA1C}" dt="2021-05-12T17:03:21.964" v="5194" actId="1076"/>
          <ac:picMkLst>
            <pc:docMk/>
            <pc:sldMk cId="2432188117" sldId="386"/>
            <ac:picMk id="2050" creationId="{712F5586-0E94-49BD-85B2-CA2DA6FB5500}"/>
          </ac:picMkLst>
        </pc:picChg>
        <pc:cxnChg chg="add">
          <ac:chgData name="Christos Dalamagkas" userId="d8fa8ad5d6383732" providerId="LiveId" clId="{77BA2218-C2F6-4027-AFAC-D6FB3E69CA1C}" dt="2021-05-12T16:44:22.293" v="4764" actId="26606"/>
          <ac:cxnSpMkLst>
            <pc:docMk/>
            <pc:sldMk cId="2432188117" sldId="386"/>
            <ac:cxnSpMk id="1031" creationId="{5AB158E9-1B40-4CD6-95F0-95CA11DF7B7A}"/>
          </ac:cxnSpMkLst>
        </pc:cxnChg>
      </pc:sldChg>
      <pc:sldChg chg="addSp">
        <pc:chgData name="Christos Dalamagkas" userId="d8fa8ad5d6383732" providerId="LiveId" clId="{77BA2218-C2F6-4027-AFAC-D6FB3E69CA1C}" dt="2021-05-12T17:03:13.984" v="5190"/>
        <pc:sldMkLst>
          <pc:docMk/>
          <pc:sldMk cId="3908813954" sldId="386"/>
        </pc:sldMkLst>
        <pc:picChg chg="add">
          <ac:chgData name="Christos Dalamagkas" userId="d8fa8ad5d6383732" providerId="LiveId" clId="{77BA2218-C2F6-4027-AFAC-D6FB3E69CA1C}" dt="2021-05-12T17:03:13.984" v="5190"/>
          <ac:picMkLst>
            <pc:docMk/>
            <pc:sldMk cId="3908813954" sldId="386"/>
            <ac:picMk id="2050" creationId="{712F5586-0E94-49BD-85B2-CA2DA6FB5500}"/>
          </ac:picMkLst>
        </pc:picChg>
      </pc:sldChg>
      <pc:sldChg chg="addSp modSp new mod">
        <pc:chgData name="Christos Dalamagkas" userId="d8fa8ad5d6383732" providerId="LiveId" clId="{77BA2218-C2F6-4027-AFAC-D6FB3E69CA1C}" dt="2021-05-17T21:37:21.474" v="7404"/>
        <pc:sldMkLst>
          <pc:docMk/>
          <pc:sldMk cId="2630528036" sldId="387"/>
        </pc:sldMkLst>
        <pc:spChg chg="mod">
          <ac:chgData name="Christos Dalamagkas" userId="d8fa8ad5d6383732" providerId="LiveId" clId="{77BA2218-C2F6-4027-AFAC-D6FB3E69CA1C}" dt="2021-05-17T21:23:27.360" v="6219" actId="20577"/>
          <ac:spMkLst>
            <pc:docMk/>
            <pc:sldMk cId="2630528036" sldId="387"/>
            <ac:spMk id="2" creationId="{DF2F0098-2F93-4544-A90B-6C6F95094F4E}"/>
          </ac:spMkLst>
        </pc:spChg>
        <pc:spChg chg="mod">
          <ac:chgData name="Christos Dalamagkas" userId="d8fa8ad5d6383732" providerId="LiveId" clId="{77BA2218-C2F6-4027-AFAC-D6FB3E69CA1C}" dt="2021-05-17T21:36:36.927" v="7403" actId="113"/>
          <ac:spMkLst>
            <pc:docMk/>
            <pc:sldMk cId="2630528036" sldId="387"/>
            <ac:spMk id="3" creationId="{26790ADD-1ADA-49EB-B5D8-99CA44A72D66}"/>
          </ac:spMkLst>
        </pc:spChg>
        <pc:spChg chg="add mod">
          <ac:chgData name="Christos Dalamagkas" userId="d8fa8ad5d6383732" providerId="LiveId" clId="{77BA2218-C2F6-4027-AFAC-D6FB3E69CA1C}" dt="2021-05-17T21:37:21.474" v="7404"/>
          <ac:spMkLst>
            <pc:docMk/>
            <pc:sldMk cId="2630528036" sldId="387"/>
            <ac:spMk id="5" creationId="{9BA069E0-B409-49CE-8AA1-B337131CFB87}"/>
          </ac:spMkLst>
        </pc:spChg>
      </pc:sldChg>
      <pc:sldChg chg="addSp modSp new mod">
        <pc:chgData name="Christos Dalamagkas" userId="d8fa8ad5d6383732" providerId="LiveId" clId="{77BA2218-C2F6-4027-AFAC-D6FB3E69CA1C}" dt="2021-05-17T21:18:53.945" v="6131" actId="1076"/>
        <pc:sldMkLst>
          <pc:docMk/>
          <pc:sldMk cId="3892030907" sldId="388"/>
        </pc:sldMkLst>
        <pc:spChg chg="mod">
          <ac:chgData name="Christos Dalamagkas" userId="d8fa8ad5d6383732" providerId="LiveId" clId="{77BA2218-C2F6-4027-AFAC-D6FB3E69CA1C}" dt="2021-05-17T21:02:49.354" v="5772"/>
          <ac:spMkLst>
            <pc:docMk/>
            <pc:sldMk cId="3892030907" sldId="388"/>
            <ac:spMk id="2" creationId="{0B81C393-619B-4384-9B7D-45193CEB1D44}"/>
          </ac:spMkLst>
        </pc:spChg>
        <pc:spChg chg="mod">
          <ac:chgData name="Christos Dalamagkas" userId="d8fa8ad5d6383732" providerId="LiveId" clId="{77BA2218-C2F6-4027-AFAC-D6FB3E69CA1C}" dt="2021-05-17T21:12:03.002" v="6117" actId="20577"/>
          <ac:spMkLst>
            <pc:docMk/>
            <pc:sldMk cId="3892030907" sldId="388"/>
            <ac:spMk id="3" creationId="{55605124-8309-4B58-9110-B035CF83A080}"/>
          </ac:spMkLst>
        </pc:spChg>
        <pc:spChg chg="add mod">
          <ac:chgData name="Christos Dalamagkas" userId="d8fa8ad5d6383732" providerId="LiveId" clId="{77BA2218-C2F6-4027-AFAC-D6FB3E69CA1C}" dt="2021-05-17T21:18:53.945" v="6131" actId="1076"/>
          <ac:spMkLst>
            <pc:docMk/>
            <pc:sldMk cId="3892030907" sldId="388"/>
            <ac:spMk id="8" creationId="{C88158EE-1D8D-41ED-851F-6439A5124C10}"/>
          </ac:spMkLst>
        </pc:spChg>
        <pc:picChg chg="add mod">
          <ac:chgData name="Christos Dalamagkas" userId="d8fa8ad5d6383732" providerId="LiveId" clId="{77BA2218-C2F6-4027-AFAC-D6FB3E69CA1C}" dt="2021-05-17T21:12:07.945" v="6118" actId="1076"/>
          <ac:picMkLst>
            <pc:docMk/>
            <pc:sldMk cId="3892030907" sldId="388"/>
            <ac:picMk id="6" creationId="{1538E90B-1A46-40FE-B883-5A27345D23ED}"/>
          </ac:picMkLst>
        </pc:picChg>
      </pc:sldChg>
      <pc:sldChg chg="addSp delSp modSp new del mod setBg">
        <pc:chgData name="Christos Dalamagkas" userId="d8fa8ad5d6383732" providerId="LiveId" clId="{77BA2218-C2F6-4027-AFAC-D6FB3E69CA1C}" dt="2021-05-17T21:20:14.366" v="6132" actId="47"/>
        <pc:sldMkLst>
          <pc:docMk/>
          <pc:sldMk cId="290803955" sldId="389"/>
        </pc:sldMkLst>
        <pc:spChg chg="add del">
          <ac:chgData name="Christos Dalamagkas" userId="d8fa8ad5d6383732" providerId="LiveId" clId="{77BA2218-C2F6-4027-AFAC-D6FB3E69CA1C}" dt="2021-05-17T21:15:26.514" v="6124" actId="26606"/>
          <ac:spMkLst>
            <pc:docMk/>
            <pc:sldMk cId="290803955" sldId="389"/>
            <ac:spMk id="2" creationId="{F606EC29-D00B-466C-A1C3-AFA309A9E4FB}"/>
          </ac:spMkLst>
        </pc:spChg>
        <pc:spChg chg="add del">
          <ac:chgData name="Christos Dalamagkas" userId="d8fa8ad5d6383732" providerId="LiveId" clId="{77BA2218-C2F6-4027-AFAC-D6FB3E69CA1C}" dt="2021-05-17T21:15:26.514" v="6124" actId="26606"/>
          <ac:spMkLst>
            <pc:docMk/>
            <pc:sldMk cId="290803955" sldId="389"/>
            <ac:spMk id="3" creationId="{AC7EE1B1-81E6-4E4E-8A54-DD60DD3D5400}"/>
          </ac:spMkLst>
        </pc:spChg>
        <pc:spChg chg="mod ord">
          <ac:chgData name="Christos Dalamagkas" userId="d8fa8ad5d6383732" providerId="LiveId" clId="{77BA2218-C2F6-4027-AFAC-D6FB3E69CA1C}" dt="2021-05-17T21:15:26.514" v="6124" actId="26606"/>
          <ac:spMkLst>
            <pc:docMk/>
            <pc:sldMk cId="290803955" sldId="389"/>
            <ac:spMk id="4" creationId="{25FA7F44-3641-467B-8885-456E8C189D2B}"/>
          </ac:spMkLst>
        </pc:spChg>
        <pc:spChg chg="add del">
          <ac:chgData name="Christos Dalamagkas" userId="d8fa8ad5d6383732" providerId="LiveId" clId="{77BA2218-C2F6-4027-AFAC-D6FB3E69CA1C}" dt="2021-05-17T21:15:26.499" v="6123" actId="26606"/>
          <ac:spMkLst>
            <pc:docMk/>
            <pc:sldMk cId="290803955" sldId="389"/>
            <ac:spMk id="11" creationId="{C2579DAE-C141-48DB-810E-C070C300819E}"/>
          </ac:spMkLst>
        </pc:spChg>
        <pc:spChg chg="add del">
          <ac:chgData name="Christos Dalamagkas" userId="d8fa8ad5d6383732" providerId="LiveId" clId="{77BA2218-C2F6-4027-AFAC-D6FB3E69CA1C}" dt="2021-05-17T21:15:26.499" v="6123" actId="26606"/>
          <ac:spMkLst>
            <pc:docMk/>
            <pc:sldMk cId="290803955" sldId="389"/>
            <ac:spMk id="13" creationId="{02FD90C3-6350-4D5B-9738-6E94EDF30F74}"/>
          </ac:spMkLst>
        </pc:spChg>
        <pc:spChg chg="add del">
          <ac:chgData name="Christos Dalamagkas" userId="d8fa8ad5d6383732" providerId="LiveId" clId="{77BA2218-C2F6-4027-AFAC-D6FB3E69CA1C}" dt="2021-05-17T21:15:26.499" v="6123" actId="26606"/>
          <ac:spMkLst>
            <pc:docMk/>
            <pc:sldMk cId="290803955" sldId="389"/>
            <ac:spMk id="15" creationId="{41497DE5-0939-4D1D-9350-0C5E1B209C68}"/>
          </ac:spMkLst>
        </pc:spChg>
        <pc:spChg chg="add del">
          <ac:chgData name="Christos Dalamagkas" userId="d8fa8ad5d6383732" providerId="LiveId" clId="{77BA2218-C2F6-4027-AFAC-D6FB3E69CA1C}" dt="2021-05-17T21:15:26.499" v="6123" actId="26606"/>
          <ac:spMkLst>
            <pc:docMk/>
            <pc:sldMk cId="290803955" sldId="389"/>
            <ac:spMk id="17" creationId="{5CCC70ED-6C63-4537-B7EB-51990D6C0A6F}"/>
          </ac:spMkLst>
        </pc:spChg>
        <pc:spChg chg="add del">
          <ac:chgData name="Christos Dalamagkas" userId="d8fa8ad5d6383732" providerId="LiveId" clId="{77BA2218-C2F6-4027-AFAC-D6FB3E69CA1C}" dt="2021-05-17T21:15:26.499" v="6123" actId="26606"/>
          <ac:spMkLst>
            <pc:docMk/>
            <pc:sldMk cId="290803955" sldId="389"/>
            <ac:spMk id="19" creationId="{B76E24C1-2968-40DC-A36E-F6B85F0F0752}"/>
          </ac:spMkLst>
        </pc:spChg>
        <pc:spChg chg="add">
          <ac:chgData name="Christos Dalamagkas" userId="d8fa8ad5d6383732" providerId="LiveId" clId="{77BA2218-C2F6-4027-AFAC-D6FB3E69CA1C}" dt="2021-05-17T21:15:26.514" v="6124" actId="26606"/>
          <ac:spMkLst>
            <pc:docMk/>
            <pc:sldMk cId="290803955" sldId="389"/>
            <ac:spMk id="21" creationId="{C2579DAE-C141-48DB-810E-C070C300819E}"/>
          </ac:spMkLst>
        </pc:spChg>
        <pc:spChg chg="add">
          <ac:chgData name="Christos Dalamagkas" userId="d8fa8ad5d6383732" providerId="LiveId" clId="{77BA2218-C2F6-4027-AFAC-D6FB3E69CA1C}" dt="2021-05-17T21:15:26.514" v="6124" actId="26606"/>
          <ac:spMkLst>
            <pc:docMk/>
            <pc:sldMk cId="290803955" sldId="389"/>
            <ac:spMk id="22" creationId="{02FD90C3-6350-4D5B-9738-6E94EDF30F74}"/>
          </ac:spMkLst>
        </pc:spChg>
        <pc:spChg chg="add">
          <ac:chgData name="Christos Dalamagkas" userId="d8fa8ad5d6383732" providerId="LiveId" clId="{77BA2218-C2F6-4027-AFAC-D6FB3E69CA1C}" dt="2021-05-17T21:15:26.514" v="6124" actId="26606"/>
          <ac:spMkLst>
            <pc:docMk/>
            <pc:sldMk cId="290803955" sldId="389"/>
            <ac:spMk id="23" creationId="{BCD2D517-BC35-4439-AC31-06DF764F25FC}"/>
          </ac:spMkLst>
        </pc:spChg>
        <pc:spChg chg="add">
          <ac:chgData name="Christos Dalamagkas" userId="d8fa8ad5d6383732" providerId="LiveId" clId="{77BA2218-C2F6-4027-AFAC-D6FB3E69CA1C}" dt="2021-05-17T21:15:26.514" v="6124" actId="26606"/>
          <ac:spMkLst>
            <pc:docMk/>
            <pc:sldMk cId="290803955" sldId="389"/>
            <ac:spMk id="24" creationId="{2DD3F846-0483-40F5-A881-0C1AD2A0CAD7}"/>
          </ac:spMkLst>
        </pc:spChg>
        <pc:picChg chg="add mod">
          <ac:chgData name="Christos Dalamagkas" userId="d8fa8ad5d6383732" providerId="LiveId" clId="{77BA2218-C2F6-4027-AFAC-D6FB3E69CA1C}" dt="2021-05-17T21:15:26.514" v="6124" actId="26606"/>
          <ac:picMkLst>
            <pc:docMk/>
            <pc:sldMk cId="290803955" sldId="389"/>
            <ac:picMk id="6" creationId="{39203B3E-A44D-441C-ACDB-437E26C5F532}"/>
          </ac:picMkLst>
        </pc:picChg>
      </pc:sldChg>
    </pc:docChg>
  </pc:docChgLst>
  <pc:docChgLst>
    <pc:chgData name="Christos Dalamagkas" userId="d8fa8ad5d6383732" providerId="LiveId" clId="{A5E4C689-E2A6-47EA-8E14-1D513BF7CCE3}"/>
    <pc:docChg chg="undo custSel addSld delSld modSld sldOrd">
      <pc:chgData name="Christos Dalamagkas" userId="d8fa8ad5d6383732" providerId="LiveId" clId="{A5E4C689-E2A6-47EA-8E14-1D513BF7CCE3}" dt="2021-05-10T22:46:29.902" v="4830" actId="20577"/>
      <pc:docMkLst>
        <pc:docMk/>
      </pc:docMkLst>
      <pc:sldChg chg="addSp modSp mod">
        <pc:chgData name="Christos Dalamagkas" userId="d8fa8ad5d6383732" providerId="LiveId" clId="{A5E4C689-E2A6-47EA-8E14-1D513BF7CCE3}" dt="2021-05-10T17:55:20.813" v="400" actId="14100"/>
        <pc:sldMkLst>
          <pc:docMk/>
          <pc:sldMk cId="1562890622" sldId="344"/>
        </pc:sldMkLst>
        <pc:spChg chg="add mod">
          <ac:chgData name="Christos Dalamagkas" userId="d8fa8ad5d6383732" providerId="LiveId" clId="{A5E4C689-E2A6-47EA-8E14-1D513BF7CCE3}" dt="2021-05-10T17:54:19.077" v="390" actId="14100"/>
          <ac:spMkLst>
            <pc:docMk/>
            <pc:sldMk cId="1562890622" sldId="344"/>
            <ac:spMk id="3" creationId="{32135B3A-EE43-475B-AFE6-26E6C0905CCC}"/>
          </ac:spMkLst>
        </pc:spChg>
        <pc:spChg chg="add mod">
          <ac:chgData name="Christos Dalamagkas" userId="d8fa8ad5d6383732" providerId="LiveId" clId="{A5E4C689-E2A6-47EA-8E14-1D513BF7CCE3}" dt="2021-05-10T17:55:20.813" v="400" actId="14100"/>
          <ac:spMkLst>
            <pc:docMk/>
            <pc:sldMk cId="1562890622" sldId="344"/>
            <ac:spMk id="11" creationId="{19A137F3-6571-43B2-BEA1-EA87F6D234E2}"/>
          </ac:spMkLst>
        </pc:spChg>
        <pc:picChg chg="mod">
          <ac:chgData name="Christos Dalamagkas" userId="d8fa8ad5d6383732" providerId="LiveId" clId="{A5E4C689-E2A6-47EA-8E14-1D513BF7CCE3}" dt="2021-05-10T17:55:11.868" v="399" actId="2085"/>
          <ac:picMkLst>
            <pc:docMk/>
            <pc:sldMk cId="1562890622" sldId="344"/>
            <ac:picMk id="10" creationId="{F935B1AD-D12A-4E18-BA53-2D0F514B467A}"/>
          </ac:picMkLst>
        </pc:picChg>
      </pc:sldChg>
      <pc:sldChg chg="modSp mod">
        <pc:chgData name="Christos Dalamagkas" userId="d8fa8ad5d6383732" providerId="LiveId" clId="{A5E4C689-E2A6-47EA-8E14-1D513BF7CCE3}" dt="2021-05-03T07:55:46.745" v="300" actId="20577"/>
        <pc:sldMkLst>
          <pc:docMk/>
          <pc:sldMk cId="578107458" sldId="345"/>
        </pc:sldMkLst>
        <pc:spChg chg="mod">
          <ac:chgData name="Christos Dalamagkas" userId="d8fa8ad5d6383732" providerId="LiveId" clId="{A5E4C689-E2A6-47EA-8E14-1D513BF7CCE3}" dt="2021-05-03T07:55:46.745" v="300" actId="20577"/>
          <ac:spMkLst>
            <pc:docMk/>
            <pc:sldMk cId="578107458" sldId="345"/>
            <ac:spMk id="3" creationId="{A09BAF37-2093-4843-8471-644468668754}"/>
          </ac:spMkLst>
        </pc:spChg>
      </pc:sldChg>
      <pc:sldChg chg="modSp new mod">
        <pc:chgData name="Christos Dalamagkas" userId="d8fa8ad5d6383732" providerId="LiveId" clId="{A5E4C689-E2A6-47EA-8E14-1D513BF7CCE3}" dt="2021-05-03T08:00:24.011" v="378" actId="20577"/>
        <pc:sldMkLst>
          <pc:docMk/>
          <pc:sldMk cId="1082923291" sldId="346"/>
        </pc:sldMkLst>
        <pc:spChg chg="mod">
          <ac:chgData name="Christos Dalamagkas" userId="d8fa8ad5d6383732" providerId="LiveId" clId="{A5E4C689-E2A6-47EA-8E14-1D513BF7CCE3}" dt="2021-05-03T07:59:27.384" v="326" actId="20577"/>
          <ac:spMkLst>
            <pc:docMk/>
            <pc:sldMk cId="1082923291" sldId="346"/>
            <ac:spMk id="2" creationId="{13468EBD-F232-45F1-8551-94BB234CF47C}"/>
          </ac:spMkLst>
        </pc:spChg>
        <pc:spChg chg="mod">
          <ac:chgData name="Christos Dalamagkas" userId="d8fa8ad5d6383732" providerId="LiveId" clId="{A5E4C689-E2A6-47EA-8E14-1D513BF7CCE3}" dt="2021-05-03T08:00:24.011" v="378" actId="20577"/>
          <ac:spMkLst>
            <pc:docMk/>
            <pc:sldMk cId="1082923291" sldId="346"/>
            <ac:spMk id="3" creationId="{82509E55-4E74-4061-B0BE-4284FB7040C5}"/>
          </ac:spMkLst>
        </pc:spChg>
      </pc:sldChg>
      <pc:sldChg chg="addSp delSp modSp mod setBg">
        <pc:chgData name="Christos Dalamagkas" userId="d8fa8ad5d6383732" providerId="LiveId" clId="{A5E4C689-E2A6-47EA-8E14-1D513BF7CCE3}" dt="2021-05-10T20:47:38.134" v="1617" actId="20577"/>
        <pc:sldMkLst>
          <pc:docMk/>
          <pc:sldMk cId="4070497827" sldId="351"/>
        </pc:sldMkLst>
        <pc:spChg chg="mod">
          <ac:chgData name="Christos Dalamagkas" userId="d8fa8ad5d6383732" providerId="LiveId" clId="{A5E4C689-E2A6-47EA-8E14-1D513BF7CCE3}" dt="2021-05-10T20:27:47.428" v="822" actId="26606"/>
          <ac:spMkLst>
            <pc:docMk/>
            <pc:sldMk cId="4070497827" sldId="351"/>
            <ac:spMk id="2" creationId="{1EFDCD58-C1D9-497C-AB94-DFDC162806B4}"/>
          </ac:spMkLst>
        </pc:spChg>
        <pc:spChg chg="mod">
          <ac:chgData name="Christos Dalamagkas" userId="d8fa8ad5d6383732" providerId="LiveId" clId="{A5E4C689-E2A6-47EA-8E14-1D513BF7CCE3}" dt="2021-05-10T20:47:38.134" v="1617" actId="20577"/>
          <ac:spMkLst>
            <pc:docMk/>
            <pc:sldMk cId="4070497827" sldId="351"/>
            <ac:spMk id="3" creationId="{8036620A-0721-4D66-BE49-3D2FB6DD933B}"/>
          </ac:spMkLst>
        </pc:spChg>
        <pc:spChg chg="mod">
          <ac:chgData name="Christos Dalamagkas" userId="d8fa8ad5d6383732" providerId="LiveId" clId="{A5E4C689-E2A6-47EA-8E14-1D513BF7CCE3}" dt="2021-05-10T20:27:47.428" v="822" actId="26606"/>
          <ac:spMkLst>
            <pc:docMk/>
            <pc:sldMk cId="4070497827" sldId="351"/>
            <ac:spMk id="4" creationId="{22C0E126-5689-4306-98DE-51A124FF45C3}"/>
          </ac:spMkLst>
        </pc:spChg>
        <pc:spChg chg="add mod">
          <ac:chgData name="Christos Dalamagkas" userId="d8fa8ad5d6383732" providerId="LiveId" clId="{A5E4C689-E2A6-47EA-8E14-1D513BF7CCE3}" dt="2021-05-10T20:28:48.787" v="832" actId="1582"/>
          <ac:spMkLst>
            <pc:docMk/>
            <pc:sldMk cId="4070497827" sldId="351"/>
            <ac:spMk id="5" creationId="{BAD6FB45-3D84-4B17-97FA-6CA2C7C42293}"/>
          </ac:spMkLst>
        </pc:spChg>
        <pc:spChg chg="add mod">
          <ac:chgData name="Christos Dalamagkas" userId="d8fa8ad5d6383732" providerId="LiveId" clId="{A5E4C689-E2A6-47EA-8E14-1D513BF7CCE3}" dt="2021-05-10T20:31:59.166" v="990" actId="14100"/>
          <ac:spMkLst>
            <pc:docMk/>
            <pc:sldMk cId="4070497827" sldId="351"/>
            <ac:spMk id="6" creationId="{32B3E2D3-81B0-42F9-ADFE-504ECBA87892}"/>
          </ac:spMkLst>
        </pc:spChg>
        <pc:spChg chg="add mod">
          <ac:chgData name="Christos Dalamagkas" userId="d8fa8ad5d6383732" providerId="LiveId" clId="{A5E4C689-E2A6-47EA-8E14-1D513BF7CCE3}" dt="2021-05-10T20:29:35.565" v="872" actId="14100"/>
          <ac:spMkLst>
            <pc:docMk/>
            <pc:sldMk cId="4070497827" sldId="351"/>
            <ac:spMk id="12" creationId="{921E57EF-9AF8-43D7-B208-33EF3B060275}"/>
          </ac:spMkLst>
        </pc:spChg>
        <pc:spChg chg="add mod">
          <ac:chgData name="Christos Dalamagkas" userId="d8fa8ad5d6383732" providerId="LiveId" clId="{A5E4C689-E2A6-47EA-8E14-1D513BF7CCE3}" dt="2021-05-10T20:30:02.773" v="893" actId="1076"/>
          <ac:spMkLst>
            <pc:docMk/>
            <pc:sldMk cId="4070497827" sldId="351"/>
            <ac:spMk id="13" creationId="{725CCD66-4004-427C-95AB-52F991DFD172}"/>
          </ac:spMkLst>
        </pc:spChg>
        <pc:spChg chg="add mod">
          <ac:chgData name="Christos Dalamagkas" userId="d8fa8ad5d6383732" providerId="LiveId" clId="{A5E4C689-E2A6-47EA-8E14-1D513BF7CCE3}" dt="2021-05-10T20:30:35.373" v="901" actId="14100"/>
          <ac:spMkLst>
            <pc:docMk/>
            <pc:sldMk cId="4070497827" sldId="351"/>
            <ac:spMk id="14" creationId="{37A81893-5E29-4FF7-905F-61CB744DA9BD}"/>
          </ac:spMkLst>
        </pc:spChg>
        <pc:spChg chg="add mod">
          <ac:chgData name="Christos Dalamagkas" userId="d8fa8ad5d6383732" providerId="LiveId" clId="{A5E4C689-E2A6-47EA-8E14-1D513BF7CCE3}" dt="2021-05-10T20:30:53.773" v="915" actId="1076"/>
          <ac:spMkLst>
            <pc:docMk/>
            <pc:sldMk cId="4070497827" sldId="351"/>
            <ac:spMk id="15" creationId="{AFBE650C-2E9F-4720-9DF5-435684FB1823}"/>
          </ac:spMkLst>
        </pc:spChg>
        <pc:spChg chg="add mod">
          <ac:chgData name="Christos Dalamagkas" userId="d8fa8ad5d6383732" providerId="LiveId" clId="{A5E4C689-E2A6-47EA-8E14-1D513BF7CCE3}" dt="2021-05-10T20:31:18.966" v="921" actId="14100"/>
          <ac:spMkLst>
            <pc:docMk/>
            <pc:sldMk cId="4070497827" sldId="351"/>
            <ac:spMk id="16" creationId="{72817169-1578-4030-AC61-303B4A8BAA02}"/>
          </ac:spMkLst>
        </pc:spChg>
        <pc:spChg chg="add mod">
          <ac:chgData name="Christos Dalamagkas" userId="d8fa8ad5d6383732" providerId="LiveId" clId="{A5E4C689-E2A6-47EA-8E14-1D513BF7CCE3}" dt="2021-05-10T20:31:35.773" v="962" actId="1076"/>
          <ac:spMkLst>
            <pc:docMk/>
            <pc:sldMk cId="4070497827" sldId="351"/>
            <ac:spMk id="17" creationId="{C45434A7-1F00-404D-B775-771DA430C228}"/>
          </ac:spMkLst>
        </pc:spChg>
        <pc:spChg chg="add">
          <ac:chgData name="Christos Dalamagkas" userId="d8fa8ad5d6383732" providerId="LiveId" clId="{A5E4C689-E2A6-47EA-8E14-1D513BF7CCE3}" dt="2021-05-10T20:27:47.428" v="822" actId="26606"/>
          <ac:spMkLst>
            <pc:docMk/>
            <pc:sldMk cId="4070497827" sldId="351"/>
            <ac:spMk id="71" creationId="{311973C2-EB8B-452A-A698-4A252FD3AE28}"/>
          </ac:spMkLst>
        </pc:spChg>
        <pc:spChg chg="add">
          <ac:chgData name="Christos Dalamagkas" userId="d8fa8ad5d6383732" providerId="LiveId" clId="{A5E4C689-E2A6-47EA-8E14-1D513BF7CCE3}" dt="2021-05-10T20:27:47.428" v="822" actId="26606"/>
          <ac:spMkLst>
            <pc:docMk/>
            <pc:sldMk cId="4070497827" sldId="351"/>
            <ac:spMk id="73" creationId="{10162E77-11AD-44A7-84EC-40C59EEFBD2E}"/>
          </ac:spMkLst>
        </pc:spChg>
        <pc:picChg chg="add mod ord">
          <ac:chgData name="Christos Dalamagkas" userId="d8fa8ad5d6383732" providerId="LiveId" clId="{A5E4C689-E2A6-47EA-8E14-1D513BF7CCE3}" dt="2021-05-10T20:29:54.918" v="892" actId="1076"/>
          <ac:picMkLst>
            <pc:docMk/>
            <pc:sldMk cId="4070497827" sldId="351"/>
            <ac:picMk id="2050" creationId="{42C03C39-8380-48D0-972A-6B84A996C2A1}"/>
          </ac:picMkLst>
        </pc:picChg>
        <pc:picChg chg="del">
          <ac:chgData name="Christos Dalamagkas" userId="d8fa8ad5d6383732" providerId="LiveId" clId="{A5E4C689-E2A6-47EA-8E14-1D513BF7CCE3}" dt="2021-05-10T20:23:41.736" v="791" actId="478"/>
          <ac:picMkLst>
            <pc:docMk/>
            <pc:sldMk cId="4070497827" sldId="351"/>
            <ac:picMk id="7170" creationId="{97C1C819-A732-4471-9AD4-7F80F49181E2}"/>
          </ac:picMkLst>
        </pc:picChg>
        <pc:cxnChg chg="add">
          <ac:chgData name="Christos Dalamagkas" userId="d8fa8ad5d6383732" providerId="LiveId" clId="{A5E4C689-E2A6-47EA-8E14-1D513BF7CCE3}" dt="2021-05-10T20:27:47.428" v="822" actId="26606"/>
          <ac:cxnSpMkLst>
            <pc:docMk/>
            <pc:sldMk cId="4070497827" sldId="351"/>
            <ac:cxnSpMk id="75" creationId="{5AB158E9-1B40-4CD6-95F0-95CA11DF7B7A}"/>
          </ac:cxnSpMkLst>
        </pc:cxnChg>
      </pc:sldChg>
      <pc:sldChg chg="addSp modSp mod ord">
        <pc:chgData name="Christos Dalamagkas" userId="d8fa8ad5d6383732" providerId="LiveId" clId="{A5E4C689-E2A6-47EA-8E14-1D513BF7CCE3}" dt="2021-05-10T22:32:55.168" v="4529" actId="14100"/>
        <pc:sldMkLst>
          <pc:docMk/>
          <pc:sldMk cId="1263140146" sldId="352"/>
        </pc:sldMkLst>
        <pc:spChg chg="mod">
          <ac:chgData name="Christos Dalamagkas" userId="d8fa8ad5d6383732" providerId="LiveId" clId="{A5E4C689-E2A6-47EA-8E14-1D513BF7CCE3}" dt="2021-05-10T20:51:08.140" v="1647" actId="20577"/>
          <ac:spMkLst>
            <pc:docMk/>
            <pc:sldMk cId="1263140146" sldId="352"/>
            <ac:spMk id="2" creationId="{BC3910AE-CD9E-42EC-94F8-BBEC52A39BF5}"/>
          </ac:spMkLst>
        </pc:spChg>
        <pc:spChg chg="add mod">
          <ac:chgData name="Christos Dalamagkas" userId="d8fa8ad5d6383732" providerId="LiveId" clId="{A5E4C689-E2A6-47EA-8E14-1D513BF7CCE3}" dt="2021-05-10T22:32:55.168" v="4529" actId="14100"/>
          <ac:spMkLst>
            <pc:docMk/>
            <pc:sldMk cId="1263140146" sldId="352"/>
            <ac:spMk id="3" creationId="{CE999732-CC4D-412C-A65B-36A8741F9F6F}"/>
          </ac:spMkLst>
        </pc:spChg>
        <pc:picChg chg="add mod">
          <ac:chgData name="Christos Dalamagkas" userId="d8fa8ad5d6383732" providerId="LiveId" clId="{A5E4C689-E2A6-47EA-8E14-1D513BF7CCE3}" dt="2021-05-10T22:32:12.528" v="4469" actId="1076"/>
          <ac:picMkLst>
            <pc:docMk/>
            <pc:sldMk cId="1263140146" sldId="352"/>
            <ac:picMk id="7170" creationId="{C6B80F88-9F10-4AE4-B76B-4A4BC85F292A}"/>
          </ac:picMkLst>
        </pc:picChg>
        <pc:picChg chg="mod">
          <ac:chgData name="Christos Dalamagkas" userId="d8fa8ad5d6383732" providerId="LiveId" clId="{A5E4C689-E2A6-47EA-8E14-1D513BF7CCE3}" dt="2021-05-10T22:30:42.304" v="4465" actId="14100"/>
          <ac:picMkLst>
            <pc:docMk/>
            <pc:sldMk cId="1263140146" sldId="352"/>
            <ac:picMk id="8194" creationId="{3E4B99DB-0300-4F3B-9FE5-DB96907978F1}"/>
          </ac:picMkLst>
        </pc:picChg>
      </pc:sldChg>
      <pc:sldChg chg="addSp delSp modSp mod setBg">
        <pc:chgData name="Christos Dalamagkas" userId="d8fa8ad5d6383732" providerId="LiveId" clId="{A5E4C689-E2A6-47EA-8E14-1D513BF7CCE3}" dt="2021-05-10T20:48:05.450" v="1622" actId="403"/>
        <pc:sldMkLst>
          <pc:docMk/>
          <pc:sldMk cId="3015177261" sldId="357"/>
        </pc:sldMkLst>
        <pc:spChg chg="mod">
          <ac:chgData name="Christos Dalamagkas" userId="d8fa8ad5d6383732" providerId="LiveId" clId="{A5E4C689-E2A6-47EA-8E14-1D513BF7CCE3}" dt="2021-05-10T20:21:39.613" v="718" actId="14100"/>
          <ac:spMkLst>
            <pc:docMk/>
            <pc:sldMk cId="3015177261" sldId="357"/>
            <ac:spMk id="2" creationId="{3DCDCE25-D427-4859-B69B-6AEE112282D6}"/>
          </ac:spMkLst>
        </pc:spChg>
        <pc:spChg chg="mod ord">
          <ac:chgData name="Christos Dalamagkas" userId="d8fa8ad5d6383732" providerId="LiveId" clId="{A5E4C689-E2A6-47EA-8E14-1D513BF7CCE3}" dt="2021-05-10T20:48:00.705" v="1620" actId="403"/>
          <ac:spMkLst>
            <pc:docMk/>
            <pc:sldMk cId="3015177261" sldId="357"/>
            <ac:spMk id="3" creationId="{B23A3D51-3736-45F3-8D25-BE4CDBD33E30}"/>
          </ac:spMkLst>
        </pc:spChg>
        <pc:spChg chg="mod ord">
          <ac:chgData name="Christos Dalamagkas" userId="d8fa8ad5d6383732" providerId="LiveId" clId="{A5E4C689-E2A6-47EA-8E14-1D513BF7CCE3}" dt="2021-05-10T20:18:34.738" v="682" actId="26606"/>
          <ac:spMkLst>
            <pc:docMk/>
            <pc:sldMk cId="3015177261" sldId="357"/>
            <ac:spMk id="4" creationId="{7F9313FE-C55F-490B-A770-CE3D6B7C2BD7}"/>
          </ac:spMkLst>
        </pc:spChg>
        <pc:spChg chg="add mod">
          <ac:chgData name="Christos Dalamagkas" userId="d8fa8ad5d6383732" providerId="LiveId" clId="{A5E4C689-E2A6-47EA-8E14-1D513BF7CCE3}" dt="2021-05-10T20:23:27.057" v="790" actId="122"/>
          <ac:spMkLst>
            <pc:docMk/>
            <pc:sldMk cId="3015177261" sldId="357"/>
            <ac:spMk id="15" creationId="{EFCEE5DC-A9E5-4059-AE7B-BF6F19D4EA45}"/>
          </ac:spMkLst>
        </pc:spChg>
        <pc:spChg chg="add del">
          <ac:chgData name="Christos Dalamagkas" userId="d8fa8ad5d6383732" providerId="LiveId" clId="{A5E4C689-E2A6-47EA-8E14-1D513BF7CCE3}" dt="2021-05-10T20:10:45.793" v="625" actId="26606"/>
          <ac:spMkLst>
            <pc:docMk/>
            <pc:sldMk cId="3015177261" sldId="357"/>
            <ac:spMk id="73" creationId="{4CFCD50F-4BF3-4733-BD42-5567080A7017}"/>
          </ac:spMkLst>
        </pc:spChg>
        <pc:spChg chg="add del">
          <ac:chgData name="Christos Dalamagkas" userId="d8fa8ad5d6383732" providerId="LiveId" clId="{A5E4C689-E2A6-47EA-8E14-1D513BF7CCE3}" dt="2021-05-10T20:10:45.793" v="625" actId="26606"/>
          <ac:spMkLst>
            <pc:docMk/>
            <pc:sldMk cId="3015177261" sldId="357"/>
            <ac:spMk id="75" creationId="{97C2466A-2320-4205-BDC2-056CD8BC2C53}"/>
          </ac:spMkLst>
        </pc:spChg>
        <pc:spChg chg="add del">
          <ac:chgData name="Christos Dalamagkas" userId="d8fa8ad5d6383732" providerId="LiveId" clId="{A5E4C689-E2A6-47EA-8E14-1D513BF7CCE3}" dt="2021-05-10T20:10:45.793" v="625" actId="26606"/>
          <ac:spMkLst>
            <pc:docMk/>
            <pc:sldMk cId="3015177261" sldId="357"/>
            <ac:spMk id="77" creationId="{C24F77B6-3AFC-4981-A39A-15994073E10F}"/>
          </ac:spMkLst>
        </pc:spChg>
        <pc:spChg chg="add del">
          <ac:chgData name="Christos Dalamagkas" userId="d8fa8ad5d6383732" providerId="LiveId" clId="{A5E4C689-E2A6-47EA-8E14-1D513BF7CCE3}" dt="2021-05-10T20:20:55.703" v="708" actId="478"/>
          <ac:spMkLst>
            <pc:docMk/>
            <pc:sldMk cId="3015177261" sldId="357"/>
            <ac:spMk id="80" creationId="{6D1463F1-6C34-4280-A515-AD1B33B4C1FF}"/>
          </ac:spMkLst>
        </pc:spChg>
        <pc:spChg chg="add del">
          <ac:chgData name="Christos Dalamagkas" userId="d8fa8ad5d6383732" providerId="LiveId" clId="{A5E4C689-E2A6-47EA-8E14-1D513BF7CCE3}" dt="2021-05-10T20:10:45.793" v="625" actId="26606"/>
          <ac:spMkLst>
            <pc:docMk/>
            <pc:sldMk cId="3015177261" sldId="357"/>
            <ac:spMk id="81" creationId="{B7D21A87-2874-4438-84BA-E02F7C632784}"/>
          </ac:spMkLst>
        </pc:spChg>
        <pc:spChg chg="add mod">
          <ac:chgData name="Christos Dalamagkas" userId="d8fa8ad5d6383732" providerId="LiveId" clId="{A5E4C689-E2A6-47EA-8E14-1D513BF7CCE3}" dt="2021-05-10T20:48:05.450" v="1622" actId="403"/>
          <ac:spMkLst>
            <pc:docMk/>
            <pc:sldMk cId="3015177261" sldId="357"/>
            <ac:spMk id="82" creationId="{CD66192A-82EB-4AFC-A802-45753A6FCDD7}"/>
          </ac:spMkLst>
        </pc:spChg>
        <pc:spChg chg="add del">
          <ac:chgData name="Christos Dalamagkas" userId="d8fa8ad5d6383732" providerId="LiveId" clId="{A5E4C689-E2A6-47EA-8E14-1D513BF7CCE3}" dt="2021-05-10T20:10:45.793" v="625" actId="26606"/>
          <ac:spMkLst>
            <pc:docMk/>
            <pc:sldMk cId="3015177261" sldId="357"/>
            <ac:spMk id="83" creationId="{0B0A69F5-520C-404C-9614-071AAE13870F}"/>
          </ac:spMkLst>
        </pc:spChg>
        <pc:spChg chg="add del">
          <ac:chgData name="Christos Dalamagkas" userId="d8fa8ad5d6383732" providerId="LiveId" clId="{A5E4C689-E2A6-47EA-8E14-1D513BF7CCE3}" dt="2021-05-10T20:10:45.793" v="625" actId="26606"/>
          <ac:spMkLst>
            <pc:docMk/>
            <pc:sldMk cId="3015177261" sldId="357"/>
            <ac:spMk id="85" creationId="{54D683B1-E7B7-4AF5-8BF1-00757F13FBE1}"/>
          </ac:spMkLst>
        </pc:spChg>
        <pc:spChg chg="add del">
          <ac:chgData name="Christos Dalamagkas" userId="d8fa8ad5d6383732" providerId="LiveId" clId="{A5E4C689-E2A6-47EA-8E14-1D513BF7CCE3}" dt="2021-05-10T20:10:45.793" v="625" actId="26606"/>
          <ac:spMkLst>
            <pc:docMk/>
            <pc:sldMk cId="3015177261" sldId="357"/>
            <ac:spMk id="87" creationId="{7B07ECB0-AC96-4F4F-AB0C-44EA1353CE09}"/>
          </ac:spMkLst>
        </pc:spChg>
        <pc:spChg chg="add del">
          <ac:chgData name="Christos Dalamagkas" userId="d8fa8ad5d6383732" providerId="LiveId" clId="{A5E4C689-E2A6-47EA-8E14-1D513BF7CCE3}" dt="2021-05-10T20:10:55.335" v="631" actId="26606"/>
          <ac:spMkLst>
            <pc:docMk/>
            <pc:sldMk cId="3015177261" sldId="357"/>
            <ac:spMk id="89" creationId="{055BE0DD-04F0-42E3-9EDE-2129B4A55CF4}"/>
          </ac:spMkLst>
        </pc:spChg>
        <pc:spChg chg="add">
          <ac:chgData name="Christos Dalamagkas" userId="d8fa8ad5d6383732" providerId="LiveId" clId="{A5E4C689-E2A6-47EA-8E14-1D513BF7CCE3}" dt="2021-05-10T20:18:34.738" v="682" actId="26606"/>
          <ac:spMkLst>
            <pc:docMk/>
            <pc:sldMk cId="3015177261" sldId="357"/>
            <ac:spMk id="124" creationId="{20E9A622-9996-4927-BBCD-AEE2687BEDAD}"/>
          </ac:spMkLst>
        </pc:spChg>
        <pc:spChg chg="add">
          <ac:chgData name="Christos Dalamagkas" userId="d8fa8ad5d6383732" providerId="LiveId" clId="{A5E4C689-E2A6-47EA-8E14-1D513BF7CCE3}" dt="2021-05-10T20:18:34.738" v="682" actId="26606"/>
          <ac:spMkLst>
            <pc:docMk/>
            <pc:sldMk cId="3015177261" sldId="357"/>
            <ac:spMk id="126" creationId="{51DE3FC3-BAC1-4105-9620-4FB64EDCE876}"/>
          </ac:spMkLst>
        </pc:spChg>
        <pc:spChg chg="add">
          <ac:chgData name="Christos Dalamagkas" userId="d8fa8ad5d6383732" providerId="LiveId" clId="{A5E4C689-E2A6-47EA-8E14-1D513BF7CCE3}" dt="2021-05-10T20:18:34.738" v="682" actId="26606"/>
          <ac:spMkLst>
            <pc:docMk/>
            <pc:sldMk cId="3015177261" sldId="357"/>
            <ac:spMk id="128" creationId="{CEF02B21-6D04-4A6A-B03E-CF7642D59161}"/>
          </ac:spMkLst>
        </pc:spChg>
        <pc:spChg chg="add">
          <ac:chgData name="Christos Dalamagkas" userId="d8fa8ad5d6383732" providerId="LiveId" clId="{A5E4C689-E2A6-47EA-8E14-1D513BF7CCE3}" dt="2021-05-10T20:18:34.738" v="682" actId="26606"/>
          <ac:spMkLst>
            <pc:docMk/>
            <pc:sldMk cId="3015177261" sldId="357"/>
            <ac:spMk id="130" creationId="{97E39010-823C-439A-B438-FEEDF549083C}"/>
          </ac:spMkLst>
        </pc:spChg>
        <pc:spChg chg="add del">
          <ac:chgData name="Christos Dalamagkas" userId="d8fa8ad5d6383732" providerId="LiveId" clId="{A5E4C689-E2A6-47EA-8E14-1D513BF7CCE3}" dt="2021-05-10T20:10:50.720" v="627" actId="26606"/>
          <ac:spMkLst>
            <pc:docMk/>
            <pc:sldMk cId="3015177261" sldId="357"/>
            <ac:spMk id="1030" creationId="{2F888C18-7E74-4A98-A7B4-A5C43583A482}"/>
          </ac:spMkLst>
        </pc:spChg>
        <pc:spChg chg="add del">
          <ac:chgData name="Christos Dalamagkas" userId="d8fa8ad5d6383732" providerId="LiveId" clId="{A5E4C689-E2A6-47EA-8E14-1D513BF7CCE3}" dt="2021-05-10T20:10:50.720" v="627" actId="26606"/>
          <ac:spMkLst>
            <pc:docMk/>
            <pc:sldMk cId="3015177261" sldId="357"/>
            <ac:spMk id="1031" creationId="{20436840-698D-4B5F-A7C0-101AD48D861E}"/>
          </ac:spMkLst>
        </pc:spChg>
        <pc:spChg chg="add del">
          <ac:chgData name="Christos Dalamagkas" userId="d8fa8ad5d6383732" providerId="LiveId" clId="{A5E4C689-E2A6-47EA-8E14-1D513BF7CCE3}" dt="2021-05-10T20:10:50.720" v="627" actId="26606"/>
          <ac:spMkLst>
            <pc:docMk/>
            <pc:sldMk cId="3015177261" sldId="357"/>
            <ac:spMk id="1032" creationId="{3682BE5A-770A-4799-BE6D-CE0BD0AD28C0}"/>
          </ac:spMkLst>
        </pc:spChg>
        <pc:spChg chg="add del">
          <ac:chgData name="Christos Dalamagkas" userId="d8fa8ad5d6383732" providerId="LiveId" clId="{A5E4C689-E2A6-47EA-8E14-1D513BF7CCE3}" dt="2021-05-10T20:10:50.720" v="627" actId="26606"/>
          <ac:spMkLst>
            <pc:docMk/>
            <pc:sldMk cId="3015177261" sldId="357"/>
            <ac:spMk id="1033" creationId="{85B58713-80A3-4F72-8ADA-A63E6BA8BC00}"/>
          </ac:spMkLst>
        </pc:spChg>
        <pc:spChg chg="add del">
          <ac:chgData name="Christos Dalamagkas" userId="d8fa8ad5d6383732" providerId="LiveId" clId="{A5E4C689-E2A6-47EA-8E14-1D513BF7CCE3}" dt="2021-05-10T20:11:35.351" v="637" actId="26606"/>
          <ac:spMkLst>
            <pc:docMk/>
            <pc:sldMk cId="3015177261" sldId="357"/>
            <ac:spMk id="1034" creationId="{2F888C18-7E74-4A98-A7B4-A5C43583A482}"/>
          </ac:spMkLst>
        </pc:spChg>
        <pc:spChg chg="add del">
          <ac:chgData name="Christos Dalamagkas" userId="d8fa8ad5d6383732" providerId="LiveId" clId="{A5E4C689-E2A6-47EA-8E14-1D513BF7CCE3}" dt="2021-05-10T20:10:53.531" v="629" actId="26606"/>
          <ac:spMkLst>
            <pc:docMk/>
            <pc:sldMk cId="3015177261" sldId="357"/>
            <ac:spMk id="1035" creationId="{20E9A622-9996-4927-BBCD-AEE2687BEDAD}"/>
          </ac:spMkLst>
        </pc:spChg>
        <pc:spChg chg="add del">
          <ac:chgData name="Christos Dalamagkas" userId="d8fa8ad5d6383732" providerId="LiveId" clId="{A5E4C689-E2A6-47EA-8E14-1D513BF7CCE3}" dt="2021-05-10T20:10:53.531" v="629" actId="26606"/>
          <ac:spMkLst>
            <pc:docMk/>
            <pc:sldMk cId="3015177261" sldId="357"/>
            <ac:spMk id="1036" creationId="{51DE3FC3-BAC1-4105-9620-4FB64EDCE876}"/>
          </ac:spMkLst>
        </pc:spChg>
        <pc:spChg chg="add del">
          <ac:chgData name="Christos Dalamagkas" userId="d8fa8ad5d6383732" providerId="LiveId" clId="{A5E4C689-E2A6-47EA-8E14-1D513BF7CCE3}" dt="2021-05-10T20:10:53.531" v="629" actId="26606"/>
          <ac:spMkLst>
            <pc:docMk/>
            <pc:sldMk cId="3015177261" sldId="357"/>
            <ac:spMk id="1037" creationId="{CEF02B21-6D04-4A6A-B03E-CF7642D59161}"/>
          </ac:spMkLst>
        </pc:spChg>
        <pc:spChg chg="add del">
          <ac:chgData name="Christos Dalamagkas" userId="d8fa8ad5d6383732" providerId="LiveId" clId="{A5E4C689-E2A6-47EA-8E14-1D513BF7CCE3}" dt="2021-05-10T20:10:53.531" v="629" actId="26606"/>
          <ac:spMkLst>
            <pc:docMk/>
            <pc:sldMk cId="3015177261" sldId="357"/>
            <ac:spMk id="1038" creationId="{97E39010-823C-439A-B438-FEEDF549083C}"/>
          </ac:spMkLst>
        </pc:spChg>
        <pc:spChg chg="add del">
          <ac:chgData name="Christos Dalamagkas" userId="d8fa8ad5d6383732" providerId="LiveId" clId="{A5E4C689-E2A6-47EA-8E14-1D513BF7CCE3}" dt="2021-05-10T20:11:35.351" v="637" actId="26606"/>
          <ac:spMkLst>
            <pc:docMk/>
            <pc:sldMk cId="3015177261" sldId="357"/>
            <ac:spMk id="1039" creationId="{20436840-698D-4B5F-A7C0-101AD48D861E}"/>
          </ac:spMkLst>
        </pc:spChg>
        <pc:spChg chg="add del">
          <ac:chgData name="Christos Dalamagkas" userId="d8fa8ad5d6383732" providerId="LiveId" clId="{A5E4C689-E2A6-47EA-8E14-1D513BF7CCE3}" dt="2021-05-10T20:10:55.335" v="631" actId="26606"/>
          <ac:spMkLst>
            <pc:docMk/>
            <pc:sldMk cId="3015177261" sldId="357"/>
            <ac:spMk id="1040" creationId="{C3F32490-CF6A-459E-BBFE-90557857A1B4}"/>
          </ac:spMkLst>
        </pc:spChg>
        <pc:spChg chg="add del">
          <ac:chgData name="Christos Dalamagkas" userId="d8fa8ad5d6383732" providerId="LiveId" clId="{A5E4C689-E2A6-47EA-8E14-1D513BF7CCE3}" dt="2021-05-10T20:10:55.335" v="631" actId="26606"/>
          <ac:spMkLst>
            <pc:docMk/>
            <pc:sldMk cId="3015177261" sldId="357"/>
            <ac:spMk id="1041" creationId="{3489CAE3-3AE0-4268-81CA-A98516EAD013}"/>
          </ac:spMkLst>
        </pc:spChg>
        <pc:spChg chg="add del">
          <ac:chgData name="Christos Dalamagkas" userId="d8fa8ad5d6383732" providerId="LiveId" clId="{A5E4C689-E2A6-47EA-8E14-1D513BF7CCE3}" dt="2021-05-10T20:10:55.335" v="631" actId="26606"/>
          <ac:spMkLst>
            <pc:docMk/>
            <pc:sldMk cId="3015177261" sldId="357"/>
            <ac:spMk id="1042" creationId="{852BC338-7802-42D3-85C9-B665508F4282}"/>
          </ac:spMkLst>
        </pc:spChg>
        <pc:spChg chg="add del">
          <ac:chgData name="Christos Dalamagkas" userId="d8fa8ad5d6383732" providerId="LiveId" clId="{A5E4C689-E2A6-47EA-8E14-1D513BF7CCE3}" dt="2021-05-10T20:10:55.335" v="631" actId="26606"/>
          <ac:spMkLst>
            <pc:docMk/>
            <pc:sldMk cId="3015177261" sldId="357"/>
            <ac:spMk id="1043" creationId="{FC2AD4A0-4FAA-4F52-A315-4224B27BE052}"/>
          </ac:spMkLst>
        </pc:spChg>
        <pc:spChg chg="add del">
          <ac:chgData name="Christos Dalamagkas" userId="d8fa8ad5d6383732" providerId="LiveId" clId="{A5E4C689-E2A6-47EA-8E14-1D513BF7CCE3}" dt="2021-05-10T20:10:55.335" v="631" actId="26606"/>
          <ac:spMkLst>
            <pc:docMk/>
            <pc:sldMk cId="3015177261" sldId="357"/>
            <ac:spMk id="1045" creationId="{8A4EEE51-0307-4CE8-813E-AE3BCEBA2442}"/>
          </ac:spMkLst>
        </pc:spChg>
        <pc:spChg chg="add del">
          <ac:chgData name="Christos Dalamagkas" userId="d8fa8ad5d6383732" providerId="LiveId" clId="{A5E4C689-E2A6-47EA-8E14-1D513BF7CCE3}" dt="2021-05-10T20:10:55.335" v="631" actId="26606"/>
          <ac:spMkLst>
            <pc:docMk/>
            <pc:sldMk cId="3015177261" sldId="357"/>
            <ac:spMk id="1046" creationId="{E9D9FBD3-6E57-4B12-A90A-386ED8F084F0}"/>
          </ac:spMkLst>
        </pc:spChg>
        <pc:spChg chg="add del">
          <ac:chgData name="Christos Dalamagkas" userId="d8fa8ad5d6383732" providerId="LiveId" clId="{A5E4C689-E2A6-47EA-8E14-1D513BF7CCE3}" dt="2021-05-10T20:10:55.335" v="631" actId="26606"/>
          <ac:spMkLst>
            <pc:docMk/>
            <pc:sldMk cId="3015177261" sldId="357"/>
            <ac:spMk id="1047" creationId="{25621158-452E-4C14-8946-B331F0D1C38F}"/>
          </ac:spMkLst>
        </pc:spChg>
        <pc:spChg chg="add del">
          <ac:chgData name="Christos Dalamagkas" userId="d8fa8ad5d6383732" providerId="LiveId" clId="{A5E4C689-E2A6-47EA-8E14-1D513BF7CCE3}" dt="2021-05-10T20:11:35.351" v="637" actId="26606"/>
          <ac:spMkLst>
            <pc:docMk/>
            <pc:sldMk cId="3015177261" sldId="357"/>
            <ac:spMk id="1048" creationId="{3682BE5A-770A-4799-BE6D-CE0BD0AD28C0}"/>
          </ac:spMkLst>
        </pc:spChg>
        <pc:spChg chg="add del">
          <ac:chgData name="Christos Dalamagkas" userId="d8fa8ad5d6383732" providerId="LiveId" clId="{A5E4C689-E2A6-47EA-8E14-1D513BF7CCE3}" dt="2021-05-10T20:11:35.351" v="637" actId="26606"/>
          <ac:spMkLst>
            <pc:docMk/>
            <pc:sldMk cId="3015177261" sldId="357"/>
            <ac:spMk id="1049" creationId="{85B58713-80A3-4F72-8ADA-A63E6BA8BC00}"/>
          </ac:spMkLst>
        </pc:spChg>
        <pc:spChg chg="add del">
          <ac:chgData name="Christos Dalamagkas" userId="d8fa8ad5d6383732" providerId="LiveId" clId="{A5E4C689-E2A6-47EA-8E14-1D513BF7CCE3}" dt="2021-05-10T20:11:45.578" v="645" actId="26606"/>
          <ac:spMkLst>
            <pc:docMk/>
            <pc:sldMk cId="3015177261" sldId="357"/>
            <ac:spMk id="1050" creationId="{20E9A622-9996-4927-BBCD-AEE2687BEDAD}"/>
          </ac:spMkLst>
        </pc:spChg>
        <pc:spChg chg="add del">
          <ac:chgData name="Christos Dalamagkas" userId="d8fa8ad5d6383732" providerId="LiveId" clId="{A5E4C689-E2A6-47EA-8E14-1D513BF7CCE3}" dt="2021-05-10T20:11:45.578" v="645" actId="26606"/>
          <ac:spMkLst>
            <pc:docMk/>
            <pc:sldMk cId="3015177261" sldId="357"/>
            <ac:spMk id="1051" creationId="{51DE3FC3-BAC1-4105-9620-4FB64EDCE876}"/>
          </ac:spMkLst>
        </pc:spChg>
        <pc:spChg chg="add del">
          <ac:chgData name="Christos Dalamagkas" userId="d8fa8ad5d6383732" providerId="LiveId" clId="{A5E4C689-E2A6-47EA-8E14-1D513BF7CCE3}" dt="2021-05-10T20:11:45.578" v="645" actId="26606"/>
          <ac:spMkLst>
            <pc:docMk/>
            <pc:sldMk cId="3015177261" sldId="357"/>
            <ac:spMk id="1052" creationId="{CEF02B21-6D04-4A6A-B03E-CF7642D59161}"/>
          </ac:spMkLst>
        </pc:spChg>
        <pc:spChg chg="add del">
          <ac:chgData name="Christos Dalamagkas" userId="d8fa8ad5d6383732" providerId="LiveId" clId="{A5E4C689-E2A6-47EA-8E14-1D513BF7CCE3}" dt="2021-05-10T20:11:45.578" v="645" actId="26606"/>
          <ac:spMkLst>
            <pc:docMk/>
            <pc:sldMk cId="3015177261" sldId="357"/>
            <ac:spMk id="1053" creationId="{97E39010-823C-439A-B438-FEEDF549083C}"/>
          </ac:spMkLst>
        </pc:spChg>
        <pc:spChg chg="add del">
          <ac:chgData name="Christos Dalamagkas" userId="d8fa8ad5d6383732" providerId="LiveId" clId="{A5E4C689-E2A6-47EA-8E14-1D513BF7CCE3}" dt="2021-05-10T20:18:34.738" v="682" actId="26606"/>
          <ac:spMkLst>
            <pc:docMk/>
            <pc:sldMk cId="3015177261" sldId="357"/>
            <ac:spMk id="1054" creationId="{2F888C18-7E74-4A98-A7B4-A5C43583A482}"/>
          </ac:spMkLst>
        </pc:spChg>
        <pc:spChg chg="add del">
          <ac:chgData name="Christos Dalamagkas" userId="d8fa8ad5d6383732" providerId="LiveId" clId="{A5E4C689-E2A6-47EA-8E14-1D513BF7CCE3}" dt="2021-05-10T20:11:48.553" v="647" actId="26606"/>
          <ac:spMkLst>
            <pc:docMk/>
            <pc:sldMk cId="3015177261" sldId="357"/>
            <ac:spMk id="1055" creationId="{C3F32490-CF6A-459E-BBFE-90557857A1B4}"/>
          </ac:spMkLst>
        </pc:spChg>
        <pc:spChg chg="add del">
          <ac:chgData name="Christos Dalamagkas" userId="d8fa8ad5d6383732" providerId="LiveId" clId="{A5E4C689-E2A6-47EA-8E14-1D513BF7CCE3}" dt="2021-05-10T20:11:48.553" v="647" actId="26606"/>
          <ac:spMkLst>
            <pc:docMk/>
            <pc:sldMk cId="3015177261" sldId="357"/>
            <ac:spMk id="1056" creationId="{3489CAE3-3AE0-4268-81CA-A98516EAD013}"/>
          </ac:spMkLst>
        </pc:spChg>
        <pc:spChg chg="add del">
          <ac:chgData name="Christos Dalamagkas" userId="d8fa8ad5d6383732" providerId="LiveId" clId="{A5E4C689-E2A6-47EA-8E14-1D513BF7CCE3}" dt="2021-05-10T20:11:48.553" v="647" actId="26606"/>
          <ac:spMkLst>
            <pc:docMk/>
            <pc:sldMk cId="3015177261" sldId="357"/>
            <ac:spMk id="1057" creationId="{852BC338-7802-42D3-85C9-B665508F4282}"/>
          </ac:spMkLst>
        </pc:spChg>
        <pc:spChg chg="add del">
          <ac:chgData name="Christos Dalamagkas" userId="d8fa8ad5d6383732" providerId="LiveId" clId="{A5E4C689-E2A6-47EA-8E14-1D513BF7CCE3}" dt="2021-05-10T20:11:48.553" v="647" actId="26606"/>
          <ac:spMkLst>
            <pc:docMk/>
            <pc:sldMk cId="3015177261" sldId="357"/>
            <ac:spMk id="1058" creationId="{FC2AD4A0-4FAA-4F52-A315-4224B27BE052}"/>
          </ac:spMkLst>
        </pc:spChg>
        <pc:spChg chg="add del">
          <ac:chgData name="Christos Dalamagkas" userId="d8fa8ad5d6383732" providerId="LiveId" clId="{A5E4C689-E2A6-47EA-8E14-1D513BF7CCE3}" dt="2021-05-10T20:11:48.553" v="647" actId="26606"/>
          <ac:spMkLst>
            <pc:docMk/>
            <pc:sldMk cId="3015177261" sldId="357"/>
            <ac:spMk id="1060" creationId="{8A4EEE51-0307-4CE8-813E-AE3BCEBA2442}"/>
          </ac:spMkLst>
        </pc:spChg>
        <pc:spChg chg="add del">
          <ac:chgData name="Christos Dalamagkas" userId="d8fa8ad5d6383732" providerId="LiveId" clId="{A5E4C689-E2A6-47EA-8E14-1D513BF7CCE3}" dt="2021-05-10T20:11:48.553" v="647" actId="26606"/>
          <ac:spMkLst>
            <pc:docMk/>
            <pc:sldMk cId="3015177261" sldId="357"/>
            <ac:spMk id="1061" creationId="{E9D9FBD3-6E57-4B12-A90A-386ED8F084F0}"/>
          </ac:spMkLst>
        </pc:spChg>
        <pc:spChg chg="add del">
          <ac:chgData name="Christos Dalamagkas" userId="d8fa8ad5d6383732" providerId="LiveId" clId="{A5E4C689-E2A6-47EA-8E14-1D513BF7CCE3}" dt="2021-05-10T20:11:48.553" v="647" actId="26606"/>
          <ac:spMkLst>
            <pc:docMk/>
            <pc:sldMk cId="3015177261" sldId="357"/>
            <ac:spMk id="1062" creationId="{25621158-452E-4C14-8946-B331F0D1C38F}"/>
          </ac:spMkLst>
        </pc:spChg>
        <pc:spChg chg="add del">
          <ac:chgData name="Christos Dalamagkas" userId="d8fa8ad5d6383732" providerId="LiveId" clId="{A5E4C689-E2A6-47EA-8E14-1D513BF7CCE3}" dt="2021-05-10T20:11:48.553" v="647" actId="26606"/>
          <ac:spMkLst>
            <pc:docMk/>
            <pc:sldMk cId="3015177261" sldId="357"/>
            <ac:spMk id="1063" creationId="{055BE0DD-04F0-42E3-9EDE-2129B4A55CF4}"/>
          </ac:spMkLst>
        </pc:spChg>
        <pc:spChg chg="add del">
          <ac:chgData name="Christos Dalamagkas" userId="d8fa8ad5d6383732" providerId="LiveId" clId="{A5E4C689-E2A6-47EA-8E14-1D513BF7CCE3}" dt="2021-05-10T20:18:34.738" v="682" actId="26606"/>
          <ac:spMkLst>
            <pc:docMk/>
            <pc:sldMk cId="3015177261" sldId="357"/>
            <ac:spMk id="1064" creationId="{20436840-698D-4B5F-A7C0-101AD48D861E}"/>
          </ac:spMkLst>
        </pc:spChg>
        <pc:spChg chg="add del">
          <ac:chgData name="Christos Dalamagkas" userId="d8fa8ad5d6383732" providerId="LiveId" clId="{A5E4C689-E2A6-47EA-8E14-1D513BF7CCE3}" dt="2021-05-10T20:12:06.354" v="649" actId="26606"/>
          <ac:spMkLst>
            <pc:docMk/>
            <pc:sldMk cId="3015177261" sldId="357"/>
            <ac:spMk id="1065" creationId="{E5958DBC-F4DA-42A8-8C52-860179790ECD}"/>
          </ac:spMkLst>
        </pc:spChg>
        <pc:spChg chg="add del">
          <ac:chgData name="Christos Dalamagkas" userId="d8fa8ad5d6383732" providerId="LiveId" clId="{A5E4C689-E2A6-47EA-8E14-1D513BF7CCE3}" dt="2021-05-10T20:12:06.354" v="649" actId="26606"/>
          <ac:spMkLst>
            <pc:docMk/>
            <pc:sldMk cId="3015177261" sldId="357"/>
            <ac:spMk id="1067" creationId="{51DDD252-D7C8-4CE5-9C61-D60D722BC217}"/>
          </ac:spMkLst>
        </pc:spChg>
        <pc:spChg chg="add del">
          <ac:chgData name="Christos Dalamagkas" userId="d8fa8ad5d6383732" providerId="LiveId" clId="{A5E4C689-E2A6-47EA-8E14-1D513BF7CCE3}" dt="2021-05-10T20:12:06.354" v="649" actId="26606"/>
          <ac:spMkLst>
            <pc:docMk/>
            <pc:sldMk cId="3015177261" sldId="357"/>
            <ac:spMk id="1068" creationId="{2FBD75F5-C49C-4F6A-8D43-7A5939C23307}"/>
          </ac:spMkLst>
        </pc:spChg>
        <pc:spChg chg="add del">
          <ac:chgData name="Christos Dalamagkas" userId="d8fa8ad5d6383732" providerId="LiveId" clId="{A5E4C689-E2A6-47EA-8E14-1D513BF7CCE3}" dt="2021-05-10T20:18:34.738" v="682" actId="26606"/>
          <ac:spMkLst>
            <pc:docMk/>
            <pc:sldMk cId="3015177261" sldId="357"/>
            <ac:spMk id="1069" creationId="{3682BE5A-770A-4799-BE6D-CE0BD0AD28C0}"/>
          </ac:spMkLst>
        </pc:spChg>
        <pc:spChg chg="add del">
          <ac:chgData name="Christos Dalamagkas" userId="d8fa8ad5d6383732" providerId="LiveId" clId="{A5E4C689-E2A6-47EA-8E14-1D513BF7CCE3}" dt="2021-05-10T20:12:20.846" v="651" actId="26606"/>
          <ac:spMkLst>
            <pc:docMk/>
            <pc:sldMk cId="3015177261" sldId="357"/>
            <ac:spMk id="1070" creationId="{C3F32490-CF6A-459E-BBFE-90557857A1B4}"/>
          </ac:spMkLst>
        </pc:spChg>
        <pc:spChg chg="add del">
          <ac:chgData name="Christos Dalamagkas" userId="d8fa8ad5d6383732" providerId="LiveId" clId="{A5E4C689-E2A6-47EA-8E14-1D513BF7CCE3}" dt="2021-05-10T20:12:20.846" v="651" actId="26606"/>
          <ac:spMkLst>
            <pc:docMk/>
            <pc:sldMk cId="3015177261" sldId="357"/>
            <ac:spMk id="1071" creationId="{3489CAE3-3AE0-4268-81CA-A98516EAD013}"/>
          </ac:spMkLst>
        </pc:spChg>
        <pc:spChg chg="add del">
          <ac:chgData name="Christos Dalamagkas" userId="d8fa8ad5d6383732" providerId="LiveId" clId="{A5E4C689-E2A6-47EA-8E14-1D513BF7CCE3}" dt="2021-05-10T20:12:20.846" v="651" actId="26606"/>
          <ac:spMkLst>
            <pc:docMk/>
            <pc:sldMk cId="3015177261" sldId="357"/>
            <ac:spMk id="1072" creationId="{852BC338-7802-42D3-85C9-B665508F4282}"/>
          </ac:spMkLst>
        </pc:spChg>
        <pc:spChg chg="add del">
          <ac:chgData name="Christos Dalamagkas" userId="d8fa8ad5d6383732" providerId="LiveId" clId="{A5E4C689-E2A6-47EA-8E14-1D513BF7CCE3}" dt="2021-05-10T20:12:20.846" v="651" actId="26606"/>
          <ac:spMkLst>
            <pc:docMk/>
            <pc:sldMk cId="3015177261" sldId="357"/>
            <ac:spMk id="1073" creationId="{FC2AD4A0-4FAA-4F52-A315-4224B27BE052}"/>
          </ac:spMkLst>
        </pc:spChg>
        <pc:spChg chg="add del">
          <ac:chgData name="Christos Dalamagkas" userId="d8fa8ad5d6383732" providerId="LiveId" clId="{A5E4C689-E2A6-47EA-8E14-1D513BF7CCE3}" dt="2021-05-10T20:12:20.846" v="651" actId="26606"/>
          <ac:spMkLst>
            <pc:docMk/>
            <pc:sldMk cId="3015177261" sldId="357"/>
            <ac:spMk id="1075" creationId="{8A4EEE51-0307-4CE8-813E-AE3BCEBA2442}"/>
          </ac:spMkLst>
        </pc:spChg>
        <pc:spChg chg="add del">
          <ac:chgData name="Christos Dalamagkas" userId="d8fa8ad5d6383732" providerId="LiveId" clId="{A5E4C689-E2A6-47EA-8E14-1D513BF7CCE3}" dt="2021-05-10T20:12:20.846" v="651" actId="26606"/>
          <ac:spMkLst>
            <pc:docMk/>
            <pc:sldMk cId="3015177261" sldId="357"/>
            <ac:spMk id="1076" creationId="{E9D9FBD3-6E57-4B12-A90A-386ED8F084F0}"/>
          </ac:spMkLst>
        </pc:spChg>
        <pc:spChg chg="add del">
          <ac:chgData name="Christos Dalamagkas" userId="d8fa8ad5d6383732" providerId="LiveId" clId="{A5E4C689-E2A6-47EA-8E14-1D513BF7CCE3}" dt="2021-05-10T20:12:20.846" v="651" actId="26606"/>
          <ac:spMkLst>
            <pc:docMk/>
            <pc:sldMk cId="3015177261" sldId="357"/>
            <ac:spMk id="1077" creationId="{25621158-452E-4C14-8946-B331F0D1C38F}"/>
          </ac:spMkLst>
        </pc:spChg>
        <pc:spChg chg="add del">
          <ac:chgData name="Christos Dalamagkas" userId="d8fa8ad5d6383732" providerId="LiveId" clId="{A5E4C689-E2A6-47EA-8E14-1D513BF7CCE3}" dt="2021-05-10T20:12:20.846" v="651" actId="26606"/>
          <ac:spMkLst>
            <pc:docMk/>
            <pc:sldMk cId="3015177261" sldId="357"/>
            <ac:spMk id="1078" creationId="{055BE0DD-04F0-42E3-9EDE-2129B4A55CF4}"/>
          </ac:spMkLst>
        </pc:spChg>
        <pc:spChg chg="add del">
          <ac:chgData name="Christos Dalamagkas" userId="d8fa8ad5d6383732" providerId="LiveId" clId="{A5E4C689-E2A6-47EA-8E14-1D513BF7CCE3}" dt="2021-05-10T20:18:34.738" v="682" actId="26606"/>
          <ac:spMkLst>
            <pc:docMk/>
            <pc:sldMk cId="3015177261" sldId="357"/>
            <ac:spMk id="1079" creationId="{85B58713-80A3-4F72-8ADA-A63E6BA8BC00}"/>
          </ac:spMkLst>
        </pc:spChg>
        <pc:picChg chg="add del mod">
          <ac:chgData name="Christos Dalamagkas" userId="d8fa8ad5d6383732" providerId="LiveId" clId="{A5E4C689-E2A6-47EA-8E14-1D513BF7CCE3}" dt="2021-05-10T20:13:18.021" v="662" actId="478"/>
          <ac:picMkLst>
            <pc:docMk/>
            <pc:sldMk cId="3015177261" sldId="357"/>
            <ac:picMk id="5" creationId="{F6B9BED6-9350-47DC-AB90-08BC858BBC28}"/>
          </ac:picMkLst>
        </pc:picChg>
        <pc:picChg chg="add del mod">
          <ac:chgData name="Christos Dalamagkas" userId="d8fa8ad5d6383732" providerId="LiveId" clId="{A5E4C689-E2A6-47EA-8E14-1D513BF7CCE3}" dt="2021-05-10T20:13:46.093" v="665" actId="478"/>
          <ac:picMkLst>
            <pc:docMk/>
            <pc:sldMk cId="3015177261" sldId="357"/>
            <ac:picMk id="6" creationId="{4F51E92A-07D4-4412-ADA1-B48D6BD010D7}"/>
          </ac:picMkLst>
        </pc:picChg>
        <pc:picChg chg="add del">
          <ac:chgData name="Christos Dalamagkas" userId="d8fa8ad5d6383732" providerId="LiveId" clId="{A5E4C689-E2A6-47EA-8E14-1D513BF7CCE3}" dt="2021-05-10T20:14:22.349" v="667" actId="478"/>
          <ac:picMkLst>
            <pc:docMk/>
            <pc:sldMk cId="3015177261" sldId="357"/>
            <ac:picMk id="7" creationId="{F05936C5-D506-43CC-B645-78D30DF75AE7}"/>
          </ac:picMkLst>
        </pc:picChg>
        <pc:picChg chg="add mod">
          <ac:chgData name="Christos Dalamagkas" userId="d8fa8ad5d6383732" providerId="LiveId" clId="{A5E4C689-E2A6-47EA-8E14-1D513BF7CCE3}" dt="2021-05-10T20:19:39.342" v="696" actId="1076"/>
          <ac:picMkLst>
            <pc:docMk/>
            <pc:sldMk cId="3015177261" sldId="357"/>
            <ac:picMk id="8" creationId="{7B2B9CDA-981C-4008-A3D1-DA6656F29B63}"/>
          </ac:picMkLst>
        </pc:picChg>
        <pc:picChg chg="add del mod">
          <ac:chgData name="Christos Dalamagkas" userId="d8fa8ad5d6383732" providerId="LiveId" clId="{A5E4C689-E2A6-47EA-8E14-1D513BF7CCE3}" dt="2021-05-10T20:18:45.293" v="683" actId="478"/>
          <ac:picMkLst>
            <pc:docMk/>
            <pc:sldMk cId="3015177261" sldId="357"/>
            <ac:picMk id="9" creationId="{AF370380-00D9-4868-AFC8-8616391E3986}"/>
          </ac:picMkLst>
        </pc:picChg>
        <pc:picChg chg="add mod">
          <ac:chgData name="Christos Dalamagkas" userId="d8fa8ad5d6383732" providerId="LiveId" clId="{A5E4C689-E2A6-47EA-8E14-1D513BF7CCE3}" dt="2021-05-10T20:19:41.718" v="697" actId="14100"/>
          <ac:picMkLst>
            <pc:docMk/>
            <pc:sldMk cId="3015177261" sldId="357"/>
            <ac:picMk id="10" creationId="{33C0B6D6-5FCC-4020-9FFA-591A2B31362A}"/>
          </ac:picMkLst>
        </pc:picChg>
        <pc:picChg chg="add del">
          <ac:chgData name="Christos Dalamagkas" userId="d8fa8ad5d6383732" providerId="LiveId" clId="{A5E4C689-E2A6-47EA-8E14-1D513BF7CCE3}" dt="2021-05-10T20:20:14.100" v="699" actId="478"/>
          <ac:picMkLst>
            <pc:docMk/>
            <pc:sldMk cId="3015177261" sldId="357"/>
            <ac:picMk id="11" creationId="{57DD79B4-356E-4C97-BA92-7A20B9C6D1CC}"/>
          </ac:picMkLst>
        </pc:picChg>
        <pc:picChg chg="add mod">
          <ac:chgData name="Christos Dalamagkas" userId="d8fa8ad5d6383732" providerId="LiveId" clId="{A5E4C689-E2A6-47EA-8E14-1D513BF7CCE3}" dt="2021-05-10T20:21:30.110" v="715" actId="1076"/>
          <ac:picMkLst>
            <pc:docMk/>
            <pc:sldMk cId="3015177261" sldId="357"/>
            <ac:picMk id="12" creationId="{BE83D66E-865A-404F-80C0-943EC778CA2A}"/>
          </ac:picMkLst>
        </pc:picChg>
        <pc:picChg chg="add del mod ord">
          <ac:chgData name="Christos Dalamagkas" userId="d8fa8ad5d6383732" providerId="LiveId" clId="{A5E4C689-E2A6-47EA-8E14-1D513BF7CCE3}" dt="2021-05-10T20:20:14.100" v="699" actId="478"/>
          <ac:picMkLst>
            <pc:docMk/>
            <pc:sldMk cId="3015177261" sldId="357"/>
            <ac:picMk id="1026" creationId="{10C71B17-0F19-4ADE-ABEB-7B5024DFB76C}"/>
          </ac:picMkLst>
        </pc:picChg>
        <pc:picChg chg="add del mod">
          <ac:chgData name="Christos Dalamagkas" userId="d8fa8ad5d6383732" providerId="LiveId" clId="{A5E4C689-E2A6-47EA-8E14-1D513BF7CCE3}" dt="2021-05-10T20:12:33.758" v="656" actId="478"/>
          <ac:picMkLst>
            <pc:docMk/>
            <pc:sldMk cId="3015177261" sldId="357"/>
            <ac:picMk id="1028" creationId="{A36E4427-DB09-417E-A9EB-06FE9770ED16}"/>
          </ac:picMkLst>
        </pc:picChg>
        <pc:cxnChg chg="add del">
          <ac:chgData name="Christos Dalamagkas" userId="d8fa8ad5d6383732" providerId="LiveId" clId="{A5E4C689-E2A6-47EA-8E14-1D513BF7CCE3}" dt="2021-05-10T20:10:45.793" v="625" actId="26606"/>
          <ac:cxnSpMkLst>
            <pc:docMk/>
            <pc:sldMk cId="3015177261" sldId="357"/>
            <ac:cxnSpMk id="79" creationId="{E622A300-A12E-4C3D-A574-71AFFA8F2B51}"/>
          </ac:cxnSpMkLst>
        </pc:cxnChg>
        <pc:cxnChg chg="add del">
          <ac:chgData name="Christos Dalamagkas" userId="d8fa8ad5d6383732" providerId="LiveId" clId="{A5E4C689-E2A6-47EA-8E14-1D513BF7CCE3}" dt="2021-05-10T20:10:55.335" v="631" actId="26606"/>
          <ac:cxnSpMkLst>
            <pc:docMk/>
            <pc:sldMk cId="3015177261" sldId="357"/>
            <ac:cxnSpMk id="1044" creationId="{373C1DFC-81C5-498E-9907-7AAE6F0416B1}"/>
          </ac:cxnSpMkLst>
        </pc:cxnChg>
        <pc:cxnChg chg="add del">
          <ac:chgData name="Christos Dalamagkas" userId="d8fa8ad5d6383732" providerId="LiveId" clId="{A5E4C689-E2A6-47EA-8E14-1D513BF7CCE3}" dt="2021-05-10T20:11:48.553" v="647" actId="26606"/>
          <ac:cxnSpMkLst>
            <pc:docMk/>
            <pc:sldMk cId="3015177261" sldId="357"/>
            <ac:cxnSpMk id="1059" creationId="{373C1DFC-81C5-498E-9907-7AAE6F0416B1}"/>
          </ac:cxnSpMkLst>
        </pc:cxnChg>
        <pc:cxnChg chg="add del">
          <ac:chgData name="Christos Dalamagkas" userId="d8fa8ad5d6383732" providerId="LiveId" clId="{A5E4C689-E2A6-47EA-8E14-1D513BF7CCE3}" dt="2021-05-10T20:12:06.354" v="649" actId="26606"/>
          <ac:cxnSpMkLst>
            <pc:docMk/>
            <pc:sldMk cId="3015177261" sldId="357"/>
            <ac:cxnSpMk id="1066" creationId="{79FCC9A9-2031-4283-9B27-34B62BB7F305}"/>
          </ac:cxnSpMkLst>
        </pc:cxnChg>
        <pc:cxnChg chg="add del">
          <ac:chgData name="Christos Dalamagkas" userId="d8fa8ad5d6383732" providerId="LiveId" clId="{A5E4C689-E2A6-47EA-8E14-1D513BF7CCE3}" dt="2021-05-10T20:12:20.846" v="651" actId="26606"/>
          <ac:cxnSpMkLst>
            <pc:docMk/>
            <pc:sldMk cId="3015177261" sldId="357"/>
            <ac:cxnSpMk id="1074" creationId="{373C1DFC-81C5-498E-9907-7AAE6F0416B1}"/>
          </ac:cxnSpMkLst>
        </pc:cxnChg>
      </pc:sldChg>
      <pc:sldChg chg="addSp modSp mod">
        <pc:chgData name="Christos Dalamagkas" userId="d8fa8ad5d6383732" providerId="LiveId" clId="{A5E4C689-E2A6-47EA-8E14-1D513BF7CCE3}" dt="2021-05-10T20:46:59.653" v="1548" actId="20577"/>
        <pc:sldMkLst>
          <pc:docMk/>
          <pc:sldMk cId="687671923" sldId="358"/>
        </pc:sldMkLst>
        <pc:spChg chg="mod">
          <ac:chgData name="Christos Dalamagkas" userId="d8fa8ad5d6383732" providerId="LiveId" clId="{A5E4C689-E2A6-47EA-8E14-1D513BF7CCE3}" dt="2021-05-10T20:46:59.653" v="1548" actId="20577"/>
          <ac:spMkLst>
            <pc:docMk/>
            <pc:sldMk cId="687671923" sldId="358"/>
            <ac:spMk id="3" creationId="{90685253-6BE4-4749-8439-13A6758C0CA5}"/>
          </ac:spMkLst>
        </pc:spChg>
        <pc:picChg chg="add mod">
          <ac:chgData name="Christos Dalamagkas" userId="d8fa8ad5d6383732" providerId="LiveId" clId="{A5E4C689-E2A6-47EA-8E14-1D513BF7CCE3}" dt="2021-05-10T20:37:15.117" v="1020" actId="1076"/>
          <ac:picMkLst>
            <pc:docMk/>
            <pc:sldMk cId="687671923" sldId="358"/>
            <ac:picMk id="3074" creationId="{A70355B8-3E50-4AE1-8E86-DE0478DD54C0}"/>
          </ac:picMkLst>
        </pc:picChg>
      </pc:sldChg>
      <pc:sldChg chg="addSp delSp modSp new mod">
        <pc:chgData name="Christos Dalamagkas" userId="d8fa8ad5d6383732" providerId="LiveId" clId="{A5E4C689-E2A6-47EA-8E14-1D513BF7CCE3}" dt="2021-05-10T22:40:10.815" v="4534" actId="14100"/>
        <pc:sldMkLst>
          <pc:docMk/>
          <pc:sldMk cId="1577784124" sldId="359"/>
        </pc:sldMkLst>
        <pc:spChg chg="mod">
          <ac:chgData name="Christos Dalamagkas" userId="d8fa8ad5d6383732" providerId="LiveId" clId="{A5E4C689-E2A6-47EA-8E14-1D513BF7CCE3}" dt="2021-05-10T20:53:27.147" v="1702" actId="20577"/>
          <ac:spMkLst>
            <pc:docMk/>
            <pc:sldMk cId="1577784124" sldId="359"/>
            <ac:spMk id="2" creationId="{A1804B95-3536-4BF1-9862-F848890836B3}"/>
          </ac:spMkLst>
        </pc:spChg>
        <pc:spChg chg="mod">
          <ac:chgData name="Christos Dalamagkas" userId="d8fa8ad5d6383732" providerId="LiveId" clId="{A5E4C689-E2A6-47EA-8E14-1D513BF7CCE3}" dt="2021-05-10T22:40:01.959" v="4531" actId="14100"/>
          <ac:spMkLst>
            <pc:docMk/>
            <pc:sldMk cId="1577784124" sldId="359"/>
            <ac:spMk id="3" creationId="{C73D4EE8-2002-4FBE-A861-80683B2F34B7}"/>
          </ac:spMkLst>
        </pc:spChg>
        <pc:spChg chg="add del mod">
          <ac:chgData name="Christos Dalamagkas" userId="d8fa8ad5d6383732" providerId="LiveId" clId="{A5E4C689-E2A6-47EA-8E14-1D513BF7CCE3}" dt="2021-05-10T21:07:12.500" v="1859" actId="478"/>
          <ac:spMkLst>
            <pc:docMk/>
            <pc:sldMk cId="1577784124" sldId="359"/>
            <ac:spMk id="5" creationId="{7340C313-01A7-4E3D-A606-4107CF90DB0F}"/>
          </ac:spMkLst>
        </pc:spChg>
        <pc:picChg chg="add mod">
          <ac:chgData name="Christos Dalamagkas" userId="d8fa8ad5d6383732" providerId="LiveId" clId="{A5E4C689-E2A6-47EA-8E14-1D513BF7CCE3}" dt="2021-05-10T22:40:10.815" v="4534" actId="14100"/>
          <ac:picMkLst>
            <pc:docMk/>
            <pc:sldMk cId="1577784124" sldId="359"/>
            <ac:picMk id="7" creationId="{DFE0FAE7-8D19-4BD1-8E7B-4BE48EA9104E}"/>
          </ac:picMkLst>
        </pc:picChg>
      </pc:sldChg>
      <pc:sldChg chg="addSp delSp modSp new mod setBg">
        <pc:chgData name="Christos Dalamagkas" userId="d8fa8ad5d6383732" providerId="LiveId" clId="{A5E4C689-E2A6-47EA-8E14-1D513BF7CCE3}" dt="2021-05-10T21:47:45.410" v="3292" actId="27636"/>
        <pc:sldMkLst>
          <pc:docMk/>
          <pc:sldMk cId="3059818242" sldId="360"/>
        </pc:sldMkLst>
        <pc:spChg chg="mod">
          <ac:chgData name="Christos Dalamagkas" userId="d8fa8ad5d6383732" providerId="LiveId" clId="{A5E4C689-E2A6-47EA-8E14-1D513BF7CCE3}" dt="2021-05-10T21:40:53.779" v="3070" actId="26606"/>
          <ac:spMkLst>
            <pc:docMk/>
            <pc:sldMk cId="3059818242" sldId="360"/>
            <ac:spMk id="2" creationId="{A1B2F1C5-EF1D-471D-B754-7E031557F1BB}"/>
          </ac:spMkLst>
        </pc:spChg>
        <pc:spChg chg="mod">
          <ac:chgData name="Christos Dalamagkas" userId="d8fa8ad5d6383732" providerId="LiveId" clId="{A5E4C689-E2A6-47EA-8E14-1D513BF7CCE3}" dt="2021-05-10T21:47:45.410" v="3292" actId="27636"/>
          <ac:spMkLst>
            <pc:docMk/>
            <pc:sldMk cId="3059818242" sldId="360"/>
            <ac:spMk id="3" creationId="{2F56AE12-CFA3-4850-A5BF-DABCA39D1CC8}"/>
          </ac:spMkLst>
        </pc:spChg>
        <pc:spChg chg="mod">
          <ac:chgData name="Christos Dalamagkas" userId="d8fa8ad5d6383732" providerId="LiveId" clId="{A5E4C689-E2A6-47EA-8E14-1D513BF7CCE3}" dt="2021-05-10T21:40:53.779" v="3070" actId="26606"/>
          <ac:spMkLst>
            <pc:docMk/>
            <pc:sldMk cId="3059818242" sldId="360"/>
            <ac:spMk id="4" creationId="{F147202A-C627-40D2-988D-F907EE521070}"/>
          </ac:spMkLst>
        </pc:spChg>
        <pc:spChg chg="add mod">
          <ac:chgData name="Christos Dalamagkas" userId="d8fa8ad5d6383732" providerId="LiveId" clId="{A5E4C689-E2A6-47EA-8E14-1D513BF7CCE3}" dt="2021-05-10T21:41:53.122" v="3081" actId="1076"/>
          <ac:spMkLst>
            <pc:docMk/>
            <pc:sldMk cId="3059818242" sldId="360"/>
            <ac:spMk id="8" creationId="{735245B7-51D4-497E-AEF1-9ECCEE0C6285}"/>
          </ac:spMkLst>
        </pc:spChg>
        <pc:spChg chg="add">
          <ac:chgData name="Christos Dalamagkas" userId="d8fa8ad5d6383732" providerId="LiveId" clId="{A5E4C689-E2A6-47EA-8E14-1D513BF7CCE3}" dt="2021-05-10T21:40:53.779" v="3070" actId="26606"/>
          <ac:spMkLst>
            <pc:docMk/>
            <pc:sldMk cId="3059818242" sldId="360"/>
            <ac:spMk id="11" creationId="{52ABB703-2B0E-4C3B-B4A2-F3973548E561}"/>
          </ac:spMkLst>
        </pc:spChg>
        <pc:spChg chg="add del">
          <ac:chgData name="Christos Dalamagkas" userId="d8fa8ad5d6383732" providerId="LiveId" clId="{A5E4C689-E2A6-47EA-8E14-1D513BF7CCE3}" dt="2021-05-10T21:41:18.183" v="3075" actId="22"/>
          <ac:spMkLst>
            <pc:docMk/>
            <pc:sldMk cId="3059818242" sldId="360"/>
            <ac:spMk id="12" creationId="{ADF40246-FF53-4C1D-9245-79E135F4F535}"/>
          </ac:spMkLst>
        </pc:spChg>
        <pc:spChg chg="add">
          <ac:chgData name="Christos Dalamagkas" userId="d8fa8ad5d6383732" providerId="LiveId" clId="{A5E4C689-E2A6-47EA-8E14-1D513BF7CCE3}" dt="2021-05-10T21:40:53.779" v="3070" actId="26606"/>
          <ac:spMkLst>
            <pc:docMk/>
            <pc:sldMk cId="3059818242" sldId="360"/>
            <ac:spMk id="15" creationId="{E95DA498-D9A2-4DA9-B9DA-B3776E08CF7E}"/>
          </ac:spMkLst>
        </pc:spChg>
        <pc:spChg chg="add">
          <ac:chgData name="Christos Dalamagkas" userId="d8fa8ad5d6383732" providerId="LiveId" clId="{A5E4C689-E2A6-47EA-8E14-1D513BF7CCE3}" dt="2021-05-10T21:40:53.779" v="3070" actId="26606"/>
          <ac:spMkLst>
            <pc:docMk/>
            <pc:sldMk cId="3059818242" sldId="360"/>
            <ac:spMk id="17" creationId="{82A73093-4B9D-420D-B17E-52293703A1D4}"/>
          </ac:spMkLst>
        </pc:spChg>
        <pc:picChg chg="add mod ord">
          <ac:chgData name="Christos Dalamagkas" userId="d8fa8ad5d6383732" providerId="LiveId" clId="{A5E4C689-E2A6-47EA-8E14-1D513BF7CCE3}" dt="2021-05-10T21:41:03.906" v="3073" actId="1076"/>
          <ac:picMkLst>
            <pc:docMk/>
            <pc:sldMk cId="3059818242" sldId="360"/>
            <ac:picMk id="6" creationId="{DEC496A9-ECD4-45EB-B8B5-3FC63363E10B}"/>
          </ac:picMkLst>
        </pc:picChg>
        <pc:cxnChg chg="add">
          <ac:chgData name="Christos Dalamagkas" userId="d8fa8ad5d6383732" providerId="LiveId" clId="{A5E4C689-E2A6-47EA-8E14-1D513BF7CCE3}" dt="2021-05-10T21:40:53.779" v="3070" actId="26606"/>
          <ac:cxnSpMkLst>
            <pc:docMk/>
            <pc:sldMk cId="3059818242" sldId="360"/>
            <ac:cxnSpMk id="13" creationId="{9C21570E-E159-49A6-9891-FA397B7A92D3}"/>
          </ac:cxnSpMkLst>
        </pc:cxnChg>
      </pc:sldChg>
      <pc:sldChg chg="addSp delSp modSp new mod">
        <pc:chgData name="Christos Dalamagkas" userId="d8fa8ad5d6383732" providerId="LiveId" clId="{A5E4C689-E2A6-47EA-8E14-1D513BF7CCE3}" dt="2021-05-10T22:29:44.894" v="4460" actId="20577"/>
        <pc:sldMkLst>
          <pc:docMk/>
          <pc:sldMk cId="3498498342" sldId="361"/>
        </pc:sldMkLst>
        <pc:spChg chg="mod">
          <ac:chgData name="Christos Dalamagkas" userId="d8fa8ad5d6383732" providerId="LiveId" clId="{A5E4C689-E2A6-47EA-8E14-1D513BF7CCE3}" dt="2021-05-10T22:06:27.513" v="3857" actId="20577"/>
          <ac:spMkLst>
            <pc:docMk/>
            <pc:sldMk cId="3498498342" sldId="361"/>
            <ac:spMk id="2" creationId="{7F6B6DC5-8F2A-41B1-BAE7-2BDB6FC42E50}"/>
          </ac:spMkLst>
        </pc:spChg>
        <pc:spChg chg="mod">
          <ac:chgData name="Christos Dalamagkas" userId="d8fa8ad5d6383732" providerId="LiveId" clId="{A5E4C689-E2A6-47EA-8E14-1D513BF7CCE3}" dt="2021-05-10T22:29:44.894" v="4460" actId="20577"/>
          <ac:spMkLst>
            <pc:docMk/>
            <pc:sldMk cId="3498498342" sldId="361"/>
            <ac:spMk id="3" creationId="{68EE68E4-6FED-483C-94B7-865113C12D06}"/>
          </ac:spMkLst>
        </pc:spChg>
        <pc:picChg chg="add del">
          <ac:chgData name="Christos Dalamagkas" userId="d8fa8ad5d6383732" providerId="LiveId" clId="{A5E4C689-E2A6-47EA-8E14-1D513BF7CCE3}" dt="2021-05-10T22:20:40.226" v="3931"/>
          <ac:picMkLst>
            <pc:docMk/>
            <pc:sldMk cId="3498498342" sldId="361"/>
            <ac:picMk id="6146" creationId="{A9D3EAD1-DC93-4692-B7AE-522F750CC77F}"/>
          </ac:picMkLst>
        </pc:picChg>
      </pc:sldChg>
      <pc:sldChg chg="addSp delSp modSp new mod">
        <pc:chgData name="Christos Dalamagkas" userId="d8fa8ad5d6383732" providerId="LiveId" clId="{A5E4C689-E2A6-47EA-8E14-1D513BF7CCE3}" dt="2021-05-10T21:57:23.427" v="3698" actId="20577"/>
        <pc:sldMkLst>
          <pc:docMk/>
          <pc:sldMk cId="470479779" sldId="362"/>
        </pc:sldMkLst>
        <pc:spChg chg="mod">
          <ac:chgData name="Christos Dalamagkas" userId="d8fa8ad5d6383732" providerId="LiveId" clId="{A5E4C689-E2A6-47EA-8E14-1D513BF7CCE3}" dt="2021-05-10T21:56:47.985" v="3672" actId="20577"/>
          <ac:spMkLst>
            <pc:docMk/>
            <pc:sldMk cId="470479779" sldId="362"/>
            <ac:spMk id="2" creationId="{33781AE5-EBBC-4B5F-966D-F3906194E7D3}"/>
          </ac:spMkLst>
        </pc:spChg>
        <pc:spChg chg="del">
          <ac:chgData name="Christos Dalamagkas" userId="d8fa8ad5d6383732" providerId="LiveId" clId="{A5E4C689-E2A6-47EA-8E14-1D513BF7CCE3}" dt="2021-05-10T21:54:59.305" v="3582"/>
          <ac:spMkLst>
            <pc:docMk/>
            <pc:sldMk cId="470479779" sldId="362"/>
            <ac:spMk id="3" creationId="{5C460D83-0D3C-4FFC-888F-CE7F3459978A}"/>
          </ac:spMkLst>
        </pc:spChg>
        <pc:spChg chg="add mod">
          <ac:chgData name="Christos Dalamagkas" userId="d8fa8ad5d6383732" providerId="LiveId" clId="{A5E4C689-E2A6-47EA-8E14-1D513BF7CCE3}" dt="2021-05-10T21:57:03.681" v="3683" actId="1076"/>
          <ac:spMkLst>
            <pc:docMk/>
            <pc:sldMk cId="470479779" sldId="362"/>
            <ac:spMk id="5" creationId="{8B9EBC0F-0999-405B-94D8-5CDF8A4D80C1}"/>
          </ac:spMkLst>
        </pc:spChg>
        <pc:spChg chg="add mod">
          <ac:chgData name="Christos Dalamagkas" userId="d8fa8ad5d6383732" providerId="LiveId" clId="{A5E4C689-E2A6-47EA-8E14-1D513BF7CCE3}" dt="2021-05-10T21:57:23.427" v="3698" actId="20577"/>
          <ac:spMkLst>
            <pc:docMk/>
            <pc:sldMk cId="470479779" sldId="362"/>
            <ac:spMk id="8" creationId="{0C7E3144-680E-4D27-B9FA-11DCFEDFBB0B}"/>
          </ac:spMkLst>
        </pc:spChg>
        <pc:picChg chg="add mod">
          <ac:chgData name="Christos Dalamagkas" userId="d8fa8ad5d6383732" providerId="LiveId" clId="{A5E4C689-E2A6-47EA-8E14-1D513BF7CCE3}" dt="2021-05-10T21:56:52.778" v="3673" actId="1076"/>
          <ac:picMkLst>
            <pc:docMk/>
            <pc:sldMk cId="470479779" sldId="362"/>
            <ac:picMk id="4098" creationId="{46267908-BBA5-435C-864D-82C62C9CF5B4}"/>
          </ac:picMkLst>
        </pc:picChg>
        <pc:picChg chg="add mod">
          <ac:chgData name="Christos Dalamagkas" userId="d8fa8ad5d6383732" providerId="LiveId" clId="{A5E4C689-E2A6-47EA-8E14-1D513BF7CCE3}" dt="2021-05-10T21:57:09.697" v="3686" actId="1076"/>
          <ac:picMkLst>
            <pc:docMk/>
            <pc:sldMk cId="470479779" sldId="362"/>
            <ac:picMk id="4100" creationId="{76D99312-D231-4C25-AE1F-D7052C28BD77}"/>
          </ac:picMkLst>
        </pc:picChg>
      </pc:sldChg>
      <pc:sldChg chg="addSp modSp new mod setBg">
        <pc:chgData name="Christos Dalamagkas" userId="d8fa8ad5d6383732" providerId="LiveId" clId="{A5E4C689-E2A6-47EA-8E14-1D513BF7CCE3}" dt="2021-05-10T22:29:26.431" v="4453" actId="313"/>
        <pc:sldMkLst>
          <pc:docMk/>
          <pc:sldMk cId="3253798598" sldId="363"/>
        </pc:sldMkLst>
        <pc:spChg chg="mod">
          <ac:chgData name="Christos Dalamagkas" userId="d8fa8ad5d6383732" providerId="LiveId" clId="{A5E4C689-E2A6-47EA-8E14-1D513BF7CCE3}" dt="2021-05-10T22:20:51.039" v="3951" actId="20577"/>
          <ac:spMkLst>
            <pc:docMk/>
            <pc:sldMk cId="3253798598" sldId="363"/>
            <ac:spMk id="2" creationId="{EEF26B0B-7D0A-4C68-85EE-9B9B0DACF686}"/>
          </ac:spMkLst>
        </pc:spChg>
        <pc:spChg chg="mod">
          <ac:chgData name="Christos Dalamagkas" userId="d8fa8ad5d6383732" providerId="LiveId" clId="{A5E4C689-E2A6-47EA-8E14-1D513BF7CCE3}" dt="2021-05-10T22:29:26.431" v="4453" actId="313"/>
          <ac:spMkLst>
            <pc:docMk/>
            <pc:sldMk cId="3253798598" sldId="363"/>
            <ac:spMk id="3" creationId="{9344B9B5-CBB0-4690-910B-855AFDBAD882}"/>
          </ac:spMkLst>
        </pc:spChg>
        <pc:spChg chg="mod">
          <ac:chgData name="Christos Dalamagkas" userId="d8fa8ad5d6383732" providerId="LiveId" clId="{A5E4C689-E2A6-47EA-8E14-1D513BF7CCE3}" dt="2021-05-10T22:09:19.776" v="3875" actId="26606"/>
          <ac:spMkLst>
            <pc:docMk/>
            <pc:sldMk cId="3253798598" sldId="363"/>
            <ac:spMk id="4" creationId="{623E4CE6-F5DD-43E1-91A6-9E2F17C8FCFB}"/>
          </ac:spMkLst>
        </pc:spChg>
        <pc:spChg chg="add">
          <ac:chgData name="Christos Dalamagkas" userId="d8fa8ad5d6383732" providerId="LiveId" clId="{A5E4C689-E2A6-47EA-8E14-1D513BF7CCE3}" dt="2021-05-10T22:09:19.776" v="3875" actId="26606"/>
          <ac:spMkLst>
            <pc:docMk/>
            <pc:sldMk cId="3253798598" sldId="363"/>
            <ac:spMk id="71" creationId="{10162E77-11AD-44A7-84EC-40C59EEFBD2E}"/>
          </ac:spMkLst>
        </pc:spChg>
        <pc:spChg chg="add">
          <ac:chgData name="Christos Dalamagkas" userId="d8fa8ad5d6383732" providerId="LiveId" clId="{A5E4C689-E2A6-47EA-8E14-1D513BF7CCE3}" dt="2021-05-10T22:09:19.776" v="3875" actId="26606"/>
          <ac:spMkLst>
            <pc:docMk/>
            <pc:sldMk cId="3253798598" sldId="363"/>
            <ac:spMk id="75" creationId="{6329CBCE-21AE-419D-AC1F-8ACF510A6670}"/>
          </ac:spMkLst>
        </pc:spChg>
        <pc:spChg chg="add">
          <ac:chgData name="Christos Dalamagkas" userId="d8fa8ad5d6383732" providerId="LiveId" clId="{A5E4C689-E2A6-47EA-8E14-1D513BF7CCE3}" dt="2021-05-10T22:09:19.776" v="3875" actId="26606"/>
          <ac:spMkLst>
            <pc:docMk/>
            <pc:sldMk cId="3253798598" sldId="363"/>
            <ac:spMk id="77" creationId="{FF2DA012-1414-493D-888F-5D99D0BDA322}"/>
          </ac:spMkLst>
        </pc:spChg>
        <pc:picChg chg="add mod ord">
          <ac:chgData name="Christos Dalamagkas" userId="d8fa8ad5d6383732" providerId="LiveId" clId="{A5E4C689-E2A6-47EA-8E14-1D513BF7CCE3}" dt="2021-05-10T22:09:29.248" v="3878" actId="1076"/>
          <ac:picMkLst>
            <pc:docMk/>
            <pc:sldMk cId="3253798598" sldId="363"/>
            <ac:picMk id="5122" creationId="{04C04014-0F72-4AD4-B62E-DF995ABF8684}"/>
          </ac:picMkLst>
        </pc:picChg>
        <pc:cxnChg chg="add">
          <ac:chgData name="Christos Dalamagkas" userId="d8fa8ad5d6383732" providerId="LiveId" clId="{A5E4C689-E2A6-47EA-8E14-1D513BF7CCE3}" dt="2021-05-10T22:09:19.776" v="3875" actId="26606"/>
          <ac:cxnSpMkLst>
            <pc:docMk/>
            <pc:sldMk cId="3253798598" sldId="363"/>
            <ac:cxnSpMk id="73" creationId="{5AB158E9-1B40-4CD6-95F0-95CA11DF7B7A}"/>
          </ac:cxnSpMkLst>
        </pc:cxnChg>
      </pc:sldChg>
      <pc:sldChg chg="new del">
        <pc:chgData name="Christos Dalamagkas" userId="d8fa8ad5d6383732" providerId="LiveId" clId="{A5E4C689-E2A6-47EA-8E14-1D513BF7CCE3}" dt="2021-05-10T22:37:21.276" v="4530" actId="47"/>
        <pc:sldMkLst>
          <pc:docMk/>
          <pc:sldMk cId="2322851536" sldId="364"/>
        </pc:sldMkLst>
      </pc:sldChg>
      <pc:sldChg chg="modSp new mod">
        <pc:chgData name="Christos Dalamagkas" userId="d8fa8ad5d6383732" providerId="LiveId" clId="{A5E4C689-E2A6-47EA-8E14-1D513BF7CCE3}" dt="2021-05-10T22:40:42.414" v="4562" actId="20577"/>
        <pc:sldMkLst>
          <pc:docMk/>
          <pc:sldMk cId="3421157412" sldId="364"/>
        </pc:sldMkLst>
        <pc:spChg chg="mod">
          <ac:chgData name="Christos Dalamagkas" userId="d8fa8ad5d6383732" providerId="LiveId" clId="{A5E4C689-E2A6-47EA-8E14-1D513BF7CCE3}" dt="2021-05-10T22:40:42.414" v="4562" actId="20577"/>
          <ac:spMkLst>
            <pc:docMk/>
            <pc:sldMk cId="3421157412" sldId="364"/>
            <ac:spMk id="2" creationId="{E663768F-325E-44E8-B33C-BF38A9D90CB1}"/>
          </ac:spMkLst>
        </pc:spChg>
      </pc:sldChg>
      <pc:sldChg chg="modSp add mod">
        <pc:chgData name="Christos Dalamagkas" userId="d8fa8ad5d6383732" providerId="LiveId" clId="{A5E4C689-E2A6-47EA-8E14-1D513BF7CCE3}" dt="2021-05-10T22:40:49.489" v="4570" actId="20577"/>
        <pc:sldMkLst>
          <pc:docMk/>
          <pc:sldMk cId="2879372685" sldId="365"/>
        </pc:sldMkLst>
        <pc:spChg chg="mod">
          <ac:chgData name="Christos Dalamagkas" userId="d8fa8ad5d6383732" providerId="LiveId" clId="{A5E4C689-E2A6-47EA-8E14-1D513BF7CCE3}" dt="2021-05-10T22:40:49.489" v="4570" actId="20577"/>
          <ac:spMkLst>
            <pc:docMk/>
            <pc:sldMk cId="2879372685" sldId="365"/>
            <ac:spMk id="2" creationId="{E663768F-325E-44E8-B33C-BF38A9D90CB1}"/>
          </ac:spMkLst>
        </pc:spChg>
      </pc:sldChg>
      <pc:sldChg chg="modSp new mod">
        <pc:chgData name="Christos Dalamagkas" userId="d8fa8ad5d6383732" providerId="LiveId" clId="{A5E4C689-E2A6-47EA-8E14-1D513BF7CCE3}" dt="2021-05-10T22:41:01.902" v="4590" actId="20577"/>
        <pc:sldMkLst>
          <pc:docMk/>
          <pc:sldMk cId="1899777546" sldId="366"/>
        </pc:sldMkLst>
        <pc:spChg chg="mod">
          <ac:chgData name="Christos Dalamagkas" userId="d8fa8ad5d6383732" providerId="LiveId" clId="{A5E4C689-E2A6-47EA-8E14-1D513BF7CCE3}" dt="2021-05-10T22:41:01.902" v="4590" actId="20577"/>
          <ac:spMkLst>
            <pc:docMk/>
            <pc:sldMk cId="1899777546" sldId="366"/>
            <ac:spMk id="2" creationId="{F013E020-135A-4A75-B11D-C30FBD2944E6}"/>
          </ac:spMkLst>
        </pc:spChg>
      </pc:sldChg>
      <pc:sldChg chg="modSp new mod">
        <pc:chgData name="Christos Dalamagkas" userId="d8fa8ad5d6383732" providerId="LiveId" clId="{A5E4C689-E2A6-47EA-8E14-1D513BF7CCE3}" dt="2021-05-10T22:41:31.558" v="4639" actId="20577"/>
        <pc:sldMkLst>
          <pc:docMk/>
          <pc:sldMk cId="1966651203" sldId="367"/>
        </pc:sldMkLst>
        <pc:spChg chg="mod">
          <ac:chgData name="Christos Dalamagkas" userId="d8fa8ad5d6383732" providerId="LiveId" clId="{A5E4C689-E2A6-47EA-8E14-1D513BF7CCE3}" dt="2021-05-10T22:41:31.558" v="4639" actId="20577"/>
          <ac:spMkLst>
            <pc:docMk/>
            <pc:sldMk cId="1966651203" sldId="367"/>
            <ac:spMk id="2" creationId="{0EDDDAAF-A65B-4E41-9DA6-D39D91E18567}"/>
          </ac:spMkLst>
        </pc:spChg>
      </pc:sldChg>
      <pc:sldChg chg="modSp add mod">
        <pc:chgData name="Christos Dalamagkas" userId="d8fa8ad5d6383732" providerId="LiveId" clId="{A5E4C689-E2A6-47EA-8E14-1D513BF7CCE3}" dt="2021-05-10T22:41:50.040" v="4676" actId="20577"/>
        <pc:sldMkLst>
          <pc:docMk/>
          <pc:sldMk cId="283033526" sldId="368"/>
        </pc:sldMkLst>
        <pc:spChg chg="mod">
          <ac:chgData name="Christos Dalamagkas" userId="d8fa8ad5d6383732" providerId="LiveId" clId="{A5E4C689-E2A6-47EA-8E14-1D513BF7CCE3}" dt="2021-05-10T22:41:50.040" v="4676" actId="20577"/>
          <ac:spMkLst>
            <pc:docMk/>
            <pc:sldMk cId="283033526" sldId="368"/>
            <ac:spMk id="2" creationId="{0EDDDAAF-A65B-4E41-9DA6-D39D91E18567}"/>
          </ac:spMkLst>
        </pc:spChg>
      </pc:sldChg>
      <pc:sldChg chg="modSp new mod">
        <pc:chgData name="Christos Dalamagkas" userId="d8fa8ad5d6383732" providerId="LiveId" clId="{A5E4C689-E2A6-47EA-8E14-1D513BF7CCE3}" dt="2021-05-10T22:42:00.663" v="4689" actId="20577"/>
        <pc:sldMkLst>
          <pc:docMk/>
          <pc:sldMk cId="4093868218" sldId="369"/>
        </pc:sldMkLst>
        <pc:spChg chg="mod">
          <ac:chgData name="Christos Dalamagkas" userId="d8fa8ad5d6383732" providerId="LiveId" clId="{A5E4C689-E2A6-47EA-8E14-1D513BF7CCE3}" dt="2021-05-10T22:42:00.663" v="4689" actId="20577"/>
          <ac:spMkLst>
            <pc:docMk/>
            <pc:sldMk cId="4093868218" sldId="369"/>
            <ac:spMk id="2" creationId="{AEC2660F-62C2-4033-906F-0AAF3A8A3125}"/>
          </ac:spMkLst>
        </pc:spChg>
      </pc:sldChg>
      <pc:sldChg chg="modSp add mod">
        <pc:chgData name="Christos Dalamagkas" userId="d8fa8ad5d6383732" providerId="LiveId" clId="{A5E4C689-E2A6-47EA-8E14-1D513BF7CCE3}" dt="2021-05-10T22:42:05.910" v="4694" actId="20577"/>
        <pc:sldMkLst>
          <pc:docMk/>
          <pc:sldMk cId="43121221" sldId="370"/>
        </pc:sldMkLst>
        <pc:spChg chg="mod">
          <ac:chgData name="Christos Dalamagkas" userId="d8fa8ad5d6383732" providerId="LiveId" clId="{A5E4C689-E2A6-47EA-8E14-1D513BF7CCE3}" dt="2021-05-10T22:42:05.910" v="4694" actId="20577"/>
          <ac:spMkLst>
            <pc:docMk/>
            <pc:sldMk cId="43121221" sldId="370"/>
            <ac:spMk id="2" creationId="{AEC2660F-62C2-4033-906F-0AAF3A8A3125}"/>
          </ac:spMkLst>
        </pc:spChg>
      </pc:sldChg>
      <pc:sldChg chg="modSp add mod">
        <pc:chgData name="Christos Dalamagkas" userId="d8fa8ad5d6383732" providerId="LiveId" clId="{A5E4C689-E2A6-47EA-8E14-1D513BF7CCE3}" dt="2021-05-10T22:42:17.342" v="4715" actId="20577"/>
        <pc:sldMkLst>
          <pc:docMk/>
          <pc:sldMk cId="4034199096" sldId="371"/>
        </pc:sldMkLst>
        <pc:spChg chg="mod">
          <ac:chgData name="Christos Dalamagkas" userId="d8fa8ad5d6383732" providerId="LiveId" clId="{A5E4C689-E2A6-47EA-8E14-1D513BF7CCE3}" dt="2021-05-10T22:42:17.342" v="4715" actId="20577"/>
          <ac:spMkLst>
            <pc:docMk/>
            <pc:sldMk cId="4034199096" sldId="371"/>
            <ac:spMk id="2" creationId="{AEC2660F-62C2-4033-906F-0AAF3A8A3125}"/>
          </ac:spMkLst>
        </pc:spChg>
      </pc:sldChg>
      <pc:sldChg chg="modSp new mod">
        <pc:chgData name="Christos Dalamagkas" userId="d8fa8ad5d6383732" providerId="LiveId" clId="{A5E4C689-E2A6-47EA-8E14-1D513BF7CCE3}" dt="2021-05-10T22:45:52.173" v="4790"/>
        <pc:sldMkLst>
          <pc:docMk/>
          <pc:sldMk cId="397092926" sldId="372"/>
        </pc:sldMkLst>
        <pc:spChg chg="mod">
          <ac:chgData name="Christos Dalamagkas" userId="d8fa8ad5d6383732" providerId="LiveId" clId="{A5E4C689-E2A6-47EA-8E14-1D513BF7CCE3}" dt="2021-05-10T22:45:16.238" v="4744" actId="20577"/>
          <ac:spMkLst>
            <pc:docMk/>
            <pc:sldMk cId="397092926" sldId="372"/>
            <ac:spMk id="2" creationId="{C920F0F2-C24C-4771-8207-D65AB0EB7079}"/>
          </ac:spMkLst>
        </pc:spChg>
        <pc:spChg chg="mod">
          <ac:chgData name="Christos Dalamagkas" userId="d8fa8ad5d6383732" providerId="LiveId" clId="{A5E4C689-E2A6-47EA-8E14-1D513BF7CCE3}" dt="2021-05-10T22:45:52.173" v="4790"/>
          <ac:spMkLst>
            <pc:docMk/>
            <pc:sldMk cId="397092926" sldId="372"/>
            <ac:spMk id="3" creationId="{DEF2F655-CA0A-478D-9FF4-DFBF3CA73BB5}"/>
          </ac:spMkLst>
        </pc:spChg>
      </pc:sldChg>
      <pc:sldChg chg="modSp add mod">
        <pc:chgData name="Christos Dalamagkas" userId="d8fa8ad5d6383732" providerId="LiveId" clId="{A5E4C689-E2A6-47EA-8E14-1D513BF7CCE3}" dt="2021-05-10T22:45:43.662" v="4788" actId="20577"/>
        <pc:sldMkLst>
          <pc:docMk/>
          <pc:sldMk cId="754349125" sldId="373"/>
        </pc:sldMkLst>
        <pc:spChg chg="mod">
          <ac:chgData name="Christos Dalamagkas" userId="d8fa8ad5d6383732" providerId="LiveId" clId="{A5E4C689-E2A6-47EA-8E14-1D513BF7CCE3}" dt="2021-05-10T22:45:43.662" v="4788" actId="20577"/>
          <ac:spMkLst>
            <pc:docMk/>
            <pc:sldMk cId="754349125" sldId="373"/>
            <ac:spMk id="2" creationId="{AEC2660F-62C2-4033-906F-0AAF3A8A3125}"/>
          </ac:spMkLst>
        </pc:spChg>
      </pc:sldChg>
      <pc:sldChg chg="modSp add mod">
        <pc:chgData name="Christos Dalamagkas" userId="d8fa8ad5d6383732" providerId="LiveId" clId="{A5E4C689-E2A6-47EA-8E14-1D513BF7CCE3}" dt="2021-05-10T22:46:09.358" v="4805" actId="20577"/>
        <pc:sldMkLst>
          <pc:docMk/>
          <pc:sldMk cId="2431086144" sldId="374"/>
        </pc:sldMkLst>
        <pc:spChg chg="mod">
          <ac:chgData name="Christos Dalamagkas" userId="d8fa8ad5d6383732" providerId="LiveId" clId="{A5E4C689-E2A6-47EA-8E14-1D513BF7CCE3}" dt="2021-05-10T22:46:09.358" v="4805" actId="20577"/>
          <ac:spMkLst>
            <pc:docMk/>
            <pc:sldMk cId="2431086144" sldId="374"/>
            <ac:spMk id="2" creationId="{AEC2660F-62C2-4033-906F-0AAF3A8A3125}"/>
          </ac:spMkLst>
        </pc:spChg>
      </pc:sldChg>
      <pc:sldChg chg="modSp add mod">
        <pc:chgData name="Christos Dalamagkas" userId="d8fa8ad5d6383732" providerId="LiveId" clId="{A5E4C689-E2A6-47EA-8E14-1D513BF7CCE3}" dt="2021-05-10T22:46:29.902" v="4830" actId="20577"/>
        <pc:sldMkLst>
          <pc:docMk/>
          <pc:sldMk cId="2750416451" sldId="375"/>
        </pc:sldMkLst>
        <pc:spChg chg="mod">
          <ac:chgData name="Christos Dalamagkas" userId="d8fa8ad5d6383732" providerId="LiveId" clId="{A5E4C689-E2A6-47EA-8E14-1D513BF7CCE3}" dt="2021-05-10T22:46:29.902" v="4830" actId="20577"/>
          <ac:spMkLst>
            <pc:docMk/>
            <pc:sldMk cId="2750416451" sldId="375"/>
            <ac:spMk id="2" creationId="{AEC2660F-62C2-4033-906F-0AAF3A8A312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F5F93-0858-4D07-B917-499EFADC030E}" type="datetimeFigureOut">
              <a:rPr lang="en-US" smtClean="0"/>
              <a:t>5/18/2021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2050E-0B01-479D-B2FC-5EFE698AF9D2}" type="slidenum">
              <a:rPr lang="en-US" smtClean="0"/>
              <a:t>‹#›</a:t>
            </a:fld>
            <a:endParaRPr lang="en-US"/>
          </a:p>
        </p:txBody>
      </p:sp>
    </p:spTree>
    <p:extLst>
      <p:ext uri="{BB962C8B-B14F-4D97-AF65-F5344CB8AC3E}">
        <p14:creationId xmlns:p14="http://schemas.microsoft.com/office/powerpoint/2010/main" val="209146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B001FB-13FA-4F69-BFC8-BFB7547EB71E}"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2DB0-94FD-4CDB-BCE2-4E35E16671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52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CA3101-3FDC-44F0-BD6D-82DD8BDAE87B}"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2DB0-94FD-4CDB-BCE2-4E35E16671AA}" type="slidenum">
              <a:rPr lang="en-US" smtClean="0"/>
              <a:t>‹#›</a:t>
            </a:fld>
            <a:endParaRPr lang="en-US"/>
          </a:p>
        </p:txBody>
      </p:sp>
    </p:spTree>
    <p:extLst>
      <p:ext uri="{BB962C8B-B14F-4D97-AF65-F5344CB8AC3E}">
        <p14:creationId xmlns:p14="http://schemas.microsoft.com/office/powerpoint/2010/main" val="2281764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176CD9-CA95-4F8E-8522-C393AA13CD9A}"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2DB0-94FD-4CDB-BCE2-4E35E16671AA}" type="slidenum">
              <a:rPr lang="en-US" smtClean="0"/>
              <a:t>‹#›</a:t>
            </a:fld>
            <a:endParaRPr lang="en-US"/>
          </a:p>
        </p:txBody>
      </p:sp>
    </p:spTree>
    <p:extLst>
      <p:ext uri="{BB962C8B-B14F-4D97-AF65-F5344CB8AC3E}">
        <p14:creationId xmlns:p14="http://schemas.microsoft.com/office/powerpoint/2010/main" val="806209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A43511-628C-4BE3-B2BA-F0A72F239440}"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2DB0-94FD-4CDB-BCE2-4E35E16671AA}" type="slidenum">
              <a:rPr lang="en-US" smtClean="0"/>
              <a:t>‹#›</a:t>
            </a:fld>
            <a:endParaRPr lang="en-US"/>
          </a:p>
        </p:txBody>
      </p:sp>
    </p:spTree>
    <p:extLst>
      <p:ext uri="{BB962C8B-B14F-4D97-AF65-F5344CB8AC3E}">
        <p14:creationId xmlns:p14="http://schemas.microsoft.com/office/powerpoint/2010/main" val="3909542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672CE1-D8B1-45D9-8AB4-0125A93B3AAF}"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42DB0-94FD-4CDB-BCE2-4E35E16671A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794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F49A07-748D-45F9-A571-029C07EA3FF7}" type="datetime1">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42DB0-94FD-4CDB-BCE2-4E35E16671AA}" type="slidenum">
              <a:rPr lang="en-US" smtClean="0"/>
              <a:t>‹#›</a:t>
            </a:fld>
            <a:endParaRPr lang="en-US"/>
          </a:p>
        </p:txBody>
      </p:sp>
    </p:spTree>
    <p:extLst>
      <p:ext uri="{BB962C8B-B14F-4D97-AF65-F5344CB8AC3E}">
        <p14:creationId xmlns:p14="http://schemas.microsoft.com/office/powerpoint/2010/main" val="2742594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F6F5E-E4D8-4681-8BFE-C7A3B5FBC9A4}" type="datetime1">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542DB0-94FD-4CDB-BCE2-4E35E16671AA}" type="slidenum">
              <a:rPr lang="en-US" smtClean="0"/>
              <a:t>‹#›</a:t>
            </a:fld>
            <a:endParaRPr lang="en-US"/>
          </a:p>
        </p:txBody>
      </p:sp>
    </p:spTree>
    <p:extLst>
      <p:ext uri="{BB962C8B-B14F-4D97-AF65-F5344CB8AC3E}">
        <p14:creationId xmlns:p14="http://schemas.microsoft.com/office/powerpoint/2010/main" val="1297472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78E082-7346-4F30-8083-54BC0681F721}" type="datetime1">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542DB0-94FD-4CDB-BCE2-4E35E16671AA}" type="slidenum">
              <a:rPr lang="en-US" smtClean="0"/>
              <a:t>‹#›</a:t>
            </a:fld>
            <a:endParaRPr lang="en-US"/>
          </a:p>
        </p:txBody>
      </p:sp>
    </p:spTree>
    <p:extLst>
      <p:ext uri="{BB962C8B-B14F-4D97-AF65-F5344CB8AC3E}">
        <p14:creationId xmlns:p14="http://schemas.microsoft.com/office/powerpoint/2010/main" val="563643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061EEE6-9326-4BBC-8572-BCF6ECBE63D0}" type="datetime1">
              <a:rPr lang="en-US" smtClean="0"/>
              <a:t>5/18/2021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F542DB0-94FD-4CDB-BCE2-4E35E16671AA}" type="slidenum">
              <a:rPr lang="en-US" smtClean="0"/>
              <a:t>‹#›</a:t>
            </a:fld>
            <a:endParaRPr lang="en-US"/>
          </a:p>
        </p:txBody>
      </p:sp>
    </p:spTree>
    <p:extLst>
      <p:ext uri="{BB962C8B-B14F-4D97-AF65-F5344CB8AC3E}">
        <p14:creationId xmlns:p14="http://schemas.microsoft.com/office/powerpoint/2010/main" val="1718060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736B062-7AAB-46FC-B30F-13E83B8F47F0}" type="datetime1">
              <a:rPr lang="en-US" smtClean="0"/>
              <a:t>5/18/2021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F542DB0-94FD-4CDB-BCE2-4E35E16671AA}" type="slidenum">
              <a:rPr lang="en-US" smtClean="0"/>
              <a:t>‹#›</a:t>
            </a:fld>
            <a:endParaRPr lang="en-US"/>
          </a:p>
        </p:txBody>
      </p:sp>
    </p:spTree>
    <p:extLst>
      <p:ext uri="{BB962C8B-B14F-4D97-AF65-F5344CB8AC3E}">
        <p14:creationId xmlns:p14="http://schemas.microsoft.com/office/powerpoint/2010/main" val="1826882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D61480-D64E-480A-8CDD-43F6451C8059}" type="datetime1">
              <a:rPr lang="en-US" smtClean="0"/>
              <a:t>5/18/2021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542DB0-94FD-4CDB-BCE2-4E35E16671AA}" type="slidenum">
              <a:rPr lang="en-US" smtClean="0"/>
              <a:t>‹#›</a:t>
            </a:fld>
            <a:endParaRPr lang="en-US"/>
          </a:p>
        </p:txBody>
      </p:sp>
    </p:spTree>
    <p:extLst>
      <p:ext uri="{BB962C8B-B14F-4D97-AF65-F5344CB8AC3E}">
        <p14:creationId xmlns:p14="http://schemas.microsoft.com/office/powerpoint/2010/main" val="2900702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58BF0B3-EC76-4306-907C-39D15FDB5F74}" type="datetime1">
              <a:rPr lang="en-US" smtClean="0"/>
              <a:t>5/18/2021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F542DB0-94FD-4CDB-BCE2-4E35E16671A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F3AAB12-08FD-42A5-8A10-14566471DCA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38605" y="6409958"/>
            <a:ext cx="410035" cy="420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81701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180975" indent="-180975"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sarigiannidis@uowm.gr" TargetMode="External"/><Relationship Id="rId2" Type="http://schemas.openxmlformats.org/officeDocument/2006/relationships/hyperlink" Target="mailto:cdalamagkas@uowm.gr"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hyperlink" Target="http://avdiracontrol.gr/"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link.springer.com/chapter/10.1007/978-3-030-54275-7_4"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io-wiki.org/wiki/Advanced_Metering_Infrastructure_(AMI)" TargetMode="External"/><Relationship Id="rId2" Type="http://schemas.openxmlformats.org/officeDocument/2006/relationships/hyperlink" Target="https://www.gurux.fi/"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jpeg"/><Relationship Id="rId3" Type="http://schemas.openxmlformats.org/officeDocument/2006/relationships/image" Target="../media/image43.png"/><Relationship Id="rId7" Type="http://schemas.openxmlformats.org/officeDocument/2006/relationships/image" Target="../media/image47.gif"/><Relationship Id="rId12" Type="http://schemas.openxmlformats.org/officeDocument/2006/relationships/image" Target="../media/image52.png"/><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image" Target="../media/image44.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hyperlink" Target="https://minerva-access.unimelb.edu.au/bitstream/handle/11343/194243/PhDThesis_LidaRashidi.pdf" TargetMode="External"/><Relationship Id="rId5" Type="http://schemas.openxmlformats.org/officeDocument/2006/relationships/image" Target="../media/image60.png"/><Relationship Id="rId4" Type="http://schemas.openxmlformats.org/officeDocument/2006/relationships/hyperlink" Target="https://www.spear2020.eu/cmsMedia/Uploads/Deliverables/SPEAR_D3.3.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spear2020.eu/News/Details?id=11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renewableenergymagazine.com/emily-folk/how-iot-is-transforming-the-energy-industry-2019041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0D5DB-A3BF-4F60-8AE7-600E06B4B4FD}"/>
              </a:ext>
            </a:extLst>
          </p:cNvPr>
          <p:cNvSpPr>
            <a:spLocks noGrp="1"/>
          </p:cNvSpPr>
          <p:nvPr>
            <p:ph type="ctrTitle"/>
          </p:nvPr>
        </p:nvSpPr>
        <p:spPr/>
        <p:txBody>
          <a:bodyPr>
            <a:normAutofit/>
          </a:bodyPr>
          <a:lstStyle/>
          <a:p>
            <a:r>
              <a:rPr lang="en-GB" sz="4800" dirty="0"/>
              <a:t>IoT and Big Data in Energy</a:t>
            </a:r>
            <a:endParaRPr lang="en-US" sz="4800" dirty="0"/>
          </a:p>
        </p:txBody>
      </p:sp>
      <p:sp>
        <p:nvSpPr>
          <p:cNvPr id="3" name="Subtitle 2">
            <a:extLst>
              <a:ext uri="{FF2B5EF4-FFF2-40B4-BE49-F238E27FC236}">
                <a16:creationId xmlns:a16="http://schemas.microsoft.com/office/drawing/2014/main" id="{8B4B1550-A8ED-4E5A-9E68-C3518BB49B80}"/>
              </a:ext>
            </a:extLst>
          </p:cNvPr>
          <p:cNvSpPr>
            <a:spLocks noGrp="1"/>
          </p:cNvSpPr>
          <p:nvPr>
            <p:ph type="subTitle" idx="1"/>
          </p:nvPr>
        </p:nvSpPr>
        <p:spPr>
          <a:xfrm>
            <a:off x="1100051" y="4455620"/>
            <a:ext cx="10058400" cy="1434541"/>
          </a:xfrm>
        </p:spPr>
        <p:txBody>
          <a:bodyPr>
            <a:normAutofit fontScale="70000" lnSpcReduction="20000"/>
          </a:bodyPr>
          <a:lstStyle/>
          <a:p>
            <a:r>
              <a:rPr lang="en-US" dirty="0"/>
              <a:t>Big data and intelligent applications</a:t>
            </a:r>
          </a:p>
          <a:p>
            <a:r>
              <a:rPr lang="en-US" dirty="0"/>
              <a:t>University of western Macedonia</a:t>
            </a:r>
          </a:p>
          <a:p>
            <a:r>
              <a:rPr lang="en-US" dirty="0"/>
              <a:t>Christos Dalamagkas – </a:t>
            </a:r>
            <a:r>
              <a:rPr lang="en-US" dirty="0">
                <a:hlinkClick r:id="rId2"/>
              </a:rPr>
              <a:t>cdalamagkas@uowm.gr</a:t>
            </a:r>
            <a:r>
              <a:rPr lang="en-US" dirty="0"/>
              <a:t> </a:t>
            </a:r>
          </a:p>
          <a:p>
            <a:r>
              <a:rPr lang="en-US" dirty="0"/>
              <a:t>Prof. Panagiotis </a:t>
            </a:r>
            <a:r>
              <a:rPr lang="en-US" dirty="0" err="1"/>
              <a:t>sarigiannidis</a:t>
            </a:r>
            <a:r>
              <a:rPr lang="en-US" dirty="0"/>
              <a:t> – </a:t>
            </a:r>
            <a:r>
              <a:rPr lang="en-US" dirty="0">
                <a:hlinkClick r:id="rId3"/>
              </a:rPr>
              <a:t>psarigiannidis@uowm.gr</a:t>
            </a:r>
            <a:r>
              <a:rPr lang="en-US" dirty="0"/>
              <a:t> </a:t>
            </a:r>
          </a:p>
        </p:txBody>
      </p:sp>
      <p:sp>
        <p:nvSpPr>
          <p:cNvPr id="4" name="Slide Number Placeholder 3">
            <a:extLst>
              <a:ext uri="{FF2B5EF4-FFF2-40B4-BE49-F238E27FC236}">
                <a16:creationId xmlns:a16="http://schemas.microsoft.com/office/drawing/2014/main" id="{19ADBE00-5F5F-4D73-AB3A-1DA0FAFE6535}"/>
              </a:ext>
            </a:extLst>
          </p:cNvPr>
          <p:cNvSpPr>
            <a:spLocks noGrp="1"/>
          </p:cNvSpPr>
          <p:nvPr>
            <p:ph type="sldNum" sz="quarter" idx="12"/>
          </p:nvPr>
        </p:nvSpPr>
        <p:spPr/>
        <p:txBody>
          <a:bodyPr/>
          <a:lstStyle/>
          <a:p>
            <a:fld id="{5F542DB0-94FD-4CDB-BCE2-4E35E16671AA}" type="slidenum">
              <a:rPr lang="en-US" smtClean="0"/>
              <a:t>1</a:t>
            </a:fld>
            <a:endParaRPr lang="en-US"/>
          </a:p>
        </p:txBody>
      </p:sp>
      <p:pic>
        <p:nvPicPr>
          <p:cNvPr id="6" name="Picture 2">
            <a:extLst>
              <a:ext uri="{FF2B5EF4-FFF2-40B4-BE49-F238E27FC236}">
                <a16:creationId xmlns:a16="http://schemas.microsoft.com/office/drawing/2014/main" id="{B5185604-5C7F-4513-A1AF-E8E877E5A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9506" y="4585118"/>
            <a:ext cx="861903" cy="88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40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72FF-5037-4391-BD29-D0150C6831E7}"/>
              </a:ext>
            </a:extLst>
          </p:cNvPr>
          <p:cNvSpPr>
            <a:spLocks noGrp="1"/>
          </p:cNvSpPr>
          <p:nvPr>
            <p:ph type="title"/>
          </p:nvPr>
        </p:nvSpPr>
        <p:spPr/>
        <p:txBody>
          <a:bodyPr/>
          <a:lstStyle/>
          <a:p>
            <a:r>
              <a:rPr lang="en-US" dirty="0"/>
              <a:t>Why IoT in Energy?</a:t>
            </a:r>
          </a:p>
        </p:txBody>
      </p:sp>
      <p:sp>
        <p:nvSpPr>
          <p:cNvPr id="3" name="Content Placeholder 2">
            <a:extLst>
              <a:ext uri="{FF2B5EF4-FFF2-40B4-BE49-F238E27FC236}">
                <a16:creationId xmlns:a16="http://schemas.microsoft.com/office/drawing/2014/main" id="{A09BAF37-2093-4843-8471-644468668754}"/>
              </a:ext>
            </a:extLst>
          </p:cNvPr>
          <p:cNvSpPr>
            <a:spLocks noGrp="1"/>
          </p:cNvSpPr>
          <p:nvPr>
            <p:ph idx="1"/>
          </p:nvPr>
        </p:nvSpPr>
        <p:spPr/>
        <p:txBody>
          <a:bodyPr>
            <a:normAutofit fontScale="92500" lnSpcReduction="20000"/>
          </a:bodyPr>
          <a:lstStyle/>
          <a:p>
            <a:r>
              <a:rPr lang="en-US" dirty="0"/>
              <a:t>Renewable Energy Sources (RES) are penetrating the traditional energy grid</a:t>
            </a:r>
            <a:r>
              <a:rPr lang="el-GR" dirty="0"/>
              <a:t> </a:t>
            </a:r>
          </a:p>
          <a:p>
            <a:r>
              <a:rPr lang="en-US" dirty="0"/>
              <a:t>RES introduce </a:t>
            </a:r>
            <a:r>
              <a:rPr lang="en-US" b="1" dirty="0"/>
              <a:t>new challenges</a:t>
            </a:r>
          </a:p>
          <a:p>
            <a:pPr lvl="1"/>
            <a:r>
              <a:rPr lang="en-US" dirty="0"/>
              <a:t>Decentralized energy generation – Multiple distributed stations connected to the grid</a:t>
            </a:r>
          </a:p>
          <a:p>
            <a:pPr lvl="1"/>
            <a:r>
              <a:rPr lang="en-US" dirty="0"/>
              <a:t>Generation depends on weather conditions – Load and supply must always balance!</a:t>
            </a:r>
          </a:p>
          <a:p>
            <a:pPr lvl="1"/>
            <a:r>
              <a:rPr lang="en-US" dirty="0"/>
              <a:t>Fluctuations may disrupt the equipment and the infrastructure</a:t>
            </a:r>
          </a:p>
          <a:p>
            <a:r>
              <a:rPr lang="en-US" b="1" dirty="0"/>
              <a:t>Continuous monitoring </a:t>
            </a:r>
            <a:r>
              <a:rPr lang="en-US" dirty="0"/>
              <a:t>is needed to ensure grid stability</a:t>
            </a:r>
          </a:p>
          <a:p>
            <a:pPr lvl="1"/>
            <a:r>
              <a:rPr lang="en-US" dirty="0"/>
              <a:t>Digitalizing existing infrastructure</a:t>
            </a:r>
          </a:p>
          <a:p>
            <a:pPr lvl="1"/>
            <a:r>
              <a:rPr lang="en-US" dirty="0"/>
              <a:t>Introduce digitalized metering and build historic log of electricity measurements</a:t>
            </a:r>
          </a:p>
          <a:p>
            <a:pPr lvl="1"/>
            <a:r>
              <a:rPr lang="en-US" dirty="0"/>
              <a:t>More frequent and high-precision electricity measurements</a:t>
            </a:r>
          </a:p>
          <a:p>
            <a:r>
              <a:rPr lang="en-US" dirty="0"/>
              <a:t>IoT is </a:t>
            </a:r>
            <a:r>
              <a:rPr lang="en-US" b="1" dirty="0"/>
              <a:t>not only for RES</a:t>
            </a:r>
            <a:r>
              <a:rPr lang="en-US" dirty="0"/>
              <a:t>:</a:t>
            </a:r>
          </a:p>
          <a:p>
            <a:pPr lvl="1"/>
            <a:r>
              <a:rPr lang="en-US" dirty="0"/>
              <a:t>Real-time monitoring, analytics and ability for immediate reaction to emergencies can be provided by IoT</a:t>
            </a:r>
          </a:p>
          <a:p>
            <a:r>
              <a:rPr lang="en-US" dirty="0"/>
              <a:t>IoT in every-day energy management:</a:t>
            </a:r>
          </a:p>
          <a:p>
            <a:pPr lvl="1"/>
            <a:r>
              <a:rPr lang="en-US" dirty="0"/>
              <a:t>IoT solutions help </a:t>
            </a:r>
            <a:r>
              <a:rPr lang="en-US" dirty="0" err="1"/>
              <a:t>organisations</a:t>
            </a:r>
            <a:r>
              <a:rPr lang="en-US" dirty="0"/>
              <a:t> to monitor energy consumption</a:t>
            </a:r>
          </a:p>
          <a:p>
            <a:endParaRPr lang="en-US" dirty="0"/>
          </a:p>
        </p:txBody>
      </p:sp>
      <p:sp>
        <p:nvSpPr>
          <p:cNvPr id="4" name="Slide Number Placeholder 3">
            <a:extLst>
              <a:ext uri="{FF2B5EF4-FFF2-40B4-BE49-F238E27FC236}">
                <a16:creationId xmlns:a16="http://schemas.microsoft.com/office/drawing/2014/main" id="{61004FC3-7D2B-44CB-A548-069F4AE2074A}"/>
              </a:ext>
            </a:extLst>
          </p:cNvPr>
          <p:cNvSpPr>
            <a:spLocks noGrp="1"/>
          </p:cNvSpPr>
          <p:nvPr>
            <p:ph type="sldNum" sz="quarter" idx="12"/>
          </p:nvPr>
        </p:nvSpPr>
        <p:spPr/>
        <p:txBody>
          <a:bodyPr/>
          <a:lstStyle/>
          <a:p>
            <a:fld id="{5F542DB0-94FD-4CDB-BCE2-4E35E16671AA}" type="slidenum">
              <a:rPr lang="en-US" smtClean="0"/>
              <a:t>10</a:t>
            </a:fld>
            <a:endParaRPr lang="en-US"/>
          </a:p>
        </p:txBody>
      </p:sp>
    </p:spTree>
    <p:extLst>
      <p:ext uri="{BB962C8B-B14F-4D97-AF65-F5344CB8AC3E}">
        <p14:creationId xmlns:p14="http://schemas.microsoft.com/office/powerpoint/2010/main" val="578107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1BABF-B552-4738-B008-F9DD97DEB701}"/>
              </a:ext>
            </a:extLst>
          </p:cNvPr>
          <p:cNvSpPr>
            <a:spLocks noGrp="1"/>
          </p:cNvSpPr>
          <p:nvPr>
            <p:ph type="title"/>
          </p:nvPr>
        </p:nvSpPr>
        <p:spPr/>
        <p:txBody>
          <a:bodyPr/>
          <a:lstStyle/>
          <a:p>
            <a:r>
              <a:rPr lang="en-US" dirty="0"/>
              <a:t>Quick notes on grid stability</a:t>
            </a:r>
          </a:p>
        </p:txBody>
      </p:sp>
      <p:sp>
        <p:nvSpPr>
          <p:cNvPr id="3" name="Content Placeholder 2">
            <a:extLst>
              <a:ext uri="{FF2B5EF4-FFF2-40B4-BE49-F238E27FC236}">
                <a16:creationId xmlns:a16="http://schemas.microsoft.com/office/drawing/2014/main" id="{A135BC09-0477-4C8D-B013-79B8A5F4A7E2}"/>
              </a:ext>
            </a:extLst>
          </p:cNvPr>
          <p:cNvSpPr>
            <a:spLocks noGrp="1"/>
          </p:cNvSpPr>
          <p:nvPr>
            <p:ph idx="1"/>
          </p:nvPr>
        </p:nvSpPr>
        <p:spPr>
          <a:xfrm>
            <a:off x="1097280" y="1845734"/>
            <a:ext cx="6156960" cy="4503726"/>
          </a:xfrm>
        </p:spPr>
        <p:txBody>
          <a:bodyPr>
            <a:normAutofit lnSpcReduction="10000"/>
          </a:bodyPr>
          <a:lstStyle/>
          <a:p>
            <a:r>
              <a:rPr lang="en-US" dirty="0"/>
              <a:t>In any electric system, the generated active energy must match the consumed at any time</a:t>
            </a:r>
          </a:p>
          <a:p>
            <a:r>
              <a:rPr lang="en-US" dirty="0"/>
              <a:t>The system frequency is a measure for the rotation speed of the synchronized generators (50Hz)</a:t>
            </a:r>
          </a:p>
          <a:p>
            <a:r>
              <a:rPr lang="en-US" dirty="0"/>
              <a:t>By increasing total energy demand, the system frequency decreases, and vice versa</a:t>
            </a:r>
          </a:p>
          <a:p>
            <a:r>
              <a:rPr lang="en-US" dirty="0"/>
              <a:t>Deviations on system frequency can harm the infrastructure. Methods to ensure grid stability:</a:t>
            </a:r>
          </a:p>
          <a:p>
            <a:pPr lvl="1"/>
            <a:r>
              <a:rPr lang="en-US" dirty="0"/>
              <a:t>Droop control</a:t>
            </a:r>
          </a:p>
          <a:p>
            <a:pPr lvl="1"/>
            <a:r>
              <a:rPr lang="en-US" dirty="0"/>
              <a:t>Load shedding</a:t>
            </a:r>
          </a:p>
          <a:p>
            <a:pPr lvl="1"/>
            <a:r>
              <a:rPr lang="en-US" dirty="0"/>
              <a:t>Intentional Islanding</a:t>
            </a:r>
          </a:p>
          <a:p>
            <a:pPr lvl="1"/>
            <a:r>
              <a:rPr lang="en-US" dirty="0"/>
              <a:t>Dynamic Response / Demand Response</a:t>
            </a:r>
          </a:p>
          <a:p>
            <a:r>
              <a:rPr lang="en-US" dirty="0"/>
              <a:t>+/- 200 millihertz maximum tolerable deviation</a:t>
            </a:r>
          </a:p>
        </p:txBody>
      </p:sp>
      <p:sp>
        <p:nvSpPr>
          <p:cNvPr id="4" name="Slide Number Placeholder 3">
            <a:extLst>
              <a:ext uri="{FF2B5EF4-FFF2-40B4-BE49-F238E27FC236}">
                <a16:creationId xmlns:a16="http://schemas.microsoft.com/office/drawing/2014/main" id="{09342141-9BC7-4EDB-BCD7-FD8093D244CE}"/>
              </a:ext>
            </a:extLst>
          </p:cNvPr>
          <p:cNvSpPr>
            <a:spLocks noGrp="1"/>
          </p:cNvSpPr>
          <p:nvPr>
            <p:ph type="sldNum" sz="quarter" idx="12"/>
          </p:nvPr>
        </p:nvSpPr>
        <p:spPr/>
        <p:txBody>
          <a:bodyPr/>
          <a:lstStyle/>
          <a:p>
            <a:fld id="{5F542DB0-94FD-4CDB-BCE2-4E35E16671AA}" type="slidenum">
              <a:rPr lang="en-US" smtClean="0"/>
              <a:t>11</a:t>
            </a:fld>
            <a:endParaRPr lang="en-US"/>
          </a:p>
        </p:txBody>
      </p:sp>
      <p:pic>
        <p:nvPicPr>
          <p:cNvPr id="4098" name="Picture 2">
            <a:extLst>
              <a:ext uri="{FF2B5EF4-FFF2-40B4-BE49-F238E27FC236}">
                <a16:creationId xmlns:a16="http://schemas.microsoft.com/office/drawing/2014/main" id="{3F24BCEF-EAAF-47B6-AB52-F2FE46F5E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363" y="1736030"/>
            <a:ext cx="3995813" cy="42454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F043D8-0081-467F-8114-5D7A60D8865A}"/>
              </a:ext>
            </a:extLst>
          </p:cNvPr>
          <p:cNvSpPr txBox="1"/>
          <p:nvPr/>
        </p:nvSpPr>
        <p:spPr>
          <a:xfrm>
            <a:off x="7254240" y="5980128"/>
            <a:ext cx="4482061" cy="369332"/>
          </a:xfrm>
          <a:prstGeom prst="rect">
            <a:avLst/>
          </a:prstGeom>
          <a:noFill/>
        </p:spPr>
        <p:txBody>
          <a:bodyPr wrap="none" rtlCol="0">
            <a:spAutoFit/>
          </a:bodyPr>
          <a:lstStyle/>
          <a:p>
            <a:r>
              <a:rPr lang="en-US" dirty="0"/>
              <a:t>UCTE is the largest synchronous electrical grid</a:t>
            </a:r>
          </a:p>
        </p:txBody>
      </p:sp>
    </p:spTree>
    <p:extLst>
      <p:ext uri="{BB962C8B-B14F-4D97-AF65-F5344CB8AC3E}">
        <p14:creationId xmlns:p14="http://schemas.microsoft.com/office/powerpoint/2010/main" val="61913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CF04-B7D6-4CAD-A639-99F533C71CD1}"/>
              </a:ext>
            </a:extLst>
          </p:cNvPr>
          <p:cNvSpPr>
            <a:spLocks noGrp="1"/>
          </p:cNvSpPr>
          <p:nvPr>
            <p:ph type="title"/>
          </p:nvPr>
        </p:nvSpPr>
        <p:spPr>
          <a:xfrm>
            <a:off x="1097281" y="286602"/>
            <a:ext cx="4802358" cy="1450757"/>
          </a:xfrm>
        </p:spPr>
        <p:txBody>
          <a:bodyPr/>
          <a:lstStyle/>
          <a:p>
            <a:r>
              <a:rPr lang="en-GB" dirty="0"/>
              <a:t>The Smart Grid Concept</a:t>
            </a:r>
            <a:endParaRPr lang="en-US" dirty="0"/>
          </a:p>
        </p:txBody>
      </p:sp>
      <p:sp>
        <p:nvSpPr>
          <p:cNvPr id="3" name="Content Placeholder 2">
            <a:extLst>
              <a:ext uri="{FF2B5EF4-FFF2-40B4-BE49-F238E27FC236}">
                <a16:creationId xmlns:a16="http://schemas.microsoft.com/office/drawing/2014/main" id="{6C2E0C4D-ECD5-4177-94B2-FDBBD5F49531}"/>
              </a:ext>
            </a:extLst>
          </p:cNvPr>
          <p:cNvSpPr>
            <a:spLocks noGrp="1"/>
          </p:cNvSpPr>
          <p:nvPr>
            <p:ph idx="1"/>
          </p:nvPr>
        </p:nvSpPr>
        <p:spPr>
          <a:xfrm>
            <a:off x="1097281" y="1845734"/>
            <a:ext cx="4107766" cy="4023360"/>
          </a:xfrm>
        </p:spPr>
        <p:txBody>
          <a:bodyPr/>
          <a:lstStyle/>
          <a:p>
            <a:r>
              <a:rPr lang="en-GB" dirty="0"/>
              <a:t>Energy production in multiple parts of the grid</a:t>
            </a:r>
            <a:endParaRPr lang="el-GR" dirty="0"/>
          </a:p>
          <a:p>
            <a:r>
              <a:rPr lang="en-GB" dirty="0"/>
              <a:t>Various power sources are integrated in the interconnected, “flat” power grid</a:t>
            </a:r>
            <a:endParaRPr lang="el-GR" dirty="0"/>
          </a:p>
          <a:p>
            <a:r>
              <a:rPr lang="en-GB" dirty="0"/>
              <a:t>Consumers are now prosumers (</a:t>
            </a:r>
            <a:r>
              <a:rPr lang="en-GB" dirty="0" err="1"/>
              <a:t>producers+consumers</a:t>
            </a:r>
            <a:r>
              <a:rPr lang="en-GB" dirty="0"/>
              <a:t>)</a:t>
            </a:r>
            <a:endParaRPr lang="el-GR" dirty="0"/>
          </a:p>
          <a:p>
            <a:r>
              <a:rPr lang="en-GB" dirty="0"/>
              <a:t>Consumers are no more passive</a:t>
            </a:r>
          </a:p>
          <a:p>
            <a:r>
              <a:rPr lang="en-GB" dirty="0"/>
              <a:t>Intelligence and smart control distributed across the grid</a:t>
            </a:r>
            <a:endParaRPr lang="el-GR" dirty="0"/>
          </a:p>
          <a:p>
            <a:endParaRPr lang="en-US" dirty="0"/>
          </a:p>
        </p:txBody>
      </p:sp>
      <p:sp>
        <p:nvSpPr>
          <p:cNvPr id="4" name="Slide Number Placeholder 3">
            <a:extLst>
              <a:ext uri="{FF2B5EF4-FFF2-40B4-BE49-F238E27FC236}">
                <a16:creationId xmlns:a16="http://schemas.microsoft.com/office/drawing/2014/main" id="{311307CB-E4A4-4410-A1FA-130F4AC4DE67}"/>
              </a:ext>
            </a:extLst>
          </p:cNvPr>
          <p:cNvSpPr>
            <a:spLocks noGrp="1"/>
          </p:cNvSpPr>
          <p:nvPr>
            <p:ph type="sldNum" sz="quarter" idx="12"/>
          </p:nvPr>
        </p:nvSpPr>
        <p:spPr/>
        <p:txBody>
          <a:bodyPr/>
          <a:lstStyle/>
          <a:p>
            <a:fld id="{5F542DB0-94FD-4CDB-BCE2-4E35E16671AA}" type="slidenum">
              <a:rPr lang="en-US" smtClean="0"/>
              <a:t>12</a:t>
            </a:fld>
            <a:endParaRPr lang="en-US"/>
          </a:p>
        </p:txBody>
      </p:sp>
      <p:sp>
        <p:nvSpPr>
          <p:cNvPr id="12" name="TextBox 11">
            <a:extLst>
              <a:ext uri="{FF2B5EF4-FFF2-40B4-BE49-F238E27FC236}">
                <a16:creationId xmlns:a16="http://schemas.microsoft.com/office/drawing/2014/main" id="{67F9A6EA-8C6E-4D9A-8213-F1E9986E7725}"/>
              </a:ext>
            </a:extLst>
          </p:cNvPr>
          <p:cNvSpPr txBox="1"/>
          <p:nvPr/>
        </p:nvSpPr>
        <p:spPr>
          <a:xfrm>
            <a:off x="11094719" y="4533206"/>
            <a:ext cx="985604" cy="461665"/>
          </a:xfrm>
          <a:prstGeom prst="rect">
            <a:avLst/>
          </a:prstGeom>
          <a:solidFill>
            <a:schemeClr val="bg1"/>
          </a:solidFill>
        </p:spPr>
        <p:txBody>
          <a:bodyPr wrap="square" rtlCol="0">
            <a:spAutoFit/>
          </a:bodyPr>
          <a:lstStyle/>
          <a:p>
            <a:r>
              <a:rPr lang="en-GB" sz="1200" dirty="0"/>
              <a:t>Wind turbines</a:t>
            </a:r>
            <a:endParaRPr lang="en-US" sz="1200" dirty="0"/>
          </a:p>
        </p:txBody>
      </p:sp>
      <p:grpSp>
        <p:nvGrpSpPr>
          <p:cNvPr id="16" name="Group 15">
            <a:extLst>
              <a:ext uri="{FF2B5EF4-FFF2-40B4-BE49-F238E27FC236}">
                <a16:creationId xmlns:a16="http://schemas.microsoft.com/office/drawing/2014/main" id="{55AAC98F-E059-4BCB-8B07-CE5010C8982C}"/>
              </a:ext>
            </a:extLst>
          </p:cNvPr>
          <p:cNvGrpSpPr/>
          <p:nvPr/>
        </p:nvGrpSpPr>
        <p:grpSpPr>
          <a:xfrm>
            <a:off x="6096000" y="769083"/>
            <a:ext cx="5787961" cy="4978120"/>
            <a:chOff x="6096000" y="769083"/>
            <a:chExt cx="5787961" cy="4978120"/>
          </a:xfrm>
        </p:grpSpPr>
        <p:pic>
          <p:nvPicPr>
            <p:cNvPr id="6" name="Picture 5">
              <a:extLst>
                <a:ext uri="{FF2B5EF4-FFF2-40B4-BE49-F238E27FC236}">
                  <a16:creationId xmlns:a16="http://schemas.microsoft.com/office/drawing/2014/main" id="{275E0532-8AE1-4C73-B78C-232B4AE58FD6}"/>
                </a:ext>
              </a:extLst>
            </p:cNvPr>
            <p:cNvPicPr>
              <a:picLocks noChangeAspect="1"/>
            </p:cNvPicPr>
            <p:nvPr/>
          </p:nvPicPr>
          <p:blipFill>
            <a:blip r:embed="rId2"/>
            <a:stretch>
              <a:fillRect/>
            </a:stretch>
          </p:blipFill>
          <p:spPr>
            <a:xfrm>
              <a:off x="6096000" y="769083"/>
              <a:ext cx="5787961" cy="4978120"/>
            </a:xfrm>
            <a:prstGeom prst="rect">
              <a:avLst/>
            </a:prstGeom>
          </p:spPr>
        </p:pic>
        <p:sp>
          <p:nvSpPr>
            <p:cNvPr id="7" name="TextBox 6">
              <a:extLst>
                <a:ext uri="{FF2B5EF4-FFF2-40B4-BE49-F238E27FC236}">
                  <a16:creationId xmlns:a16="http://schemas.microsoft.com/office/drawing/2014/main" id="{76C6F8C7-C685-4C4C-AD1D-F3A1E35F8048}"/>
                </a:ext>
              </a:extLst>
            </p:cNvPr>
            <p:cNvSpPr txBox="1"/>
            <p:nvPr/>
          </p:nvSpPr>
          <p:spPr>
            <a:xfrm>
              <a:off x="7541624" y="842704"/>
              <a:ext cx="2046514" cy="338554"/>
            </a:xfrm>
            <a:prstGeom prst="rect">
              <a:avLst/>
            </a:prstGeom>
            <a:solidFill>
              <a:schemeClr val="bg1"/>
            </a:solidFill>
          </p:spPr>
          <p:txBody>
            <a:bodyPr wrap="square" rtlCol="0">
              <a:spAutoFit/>
            </a:bodyPr>
            <a:lstStyle/>
            <a:p>
              <a:r>
                <a:rPr lang="en-GB" sz="1600" dirty="0"/>
                <a:t>High-power stations</a:t>
              </a:r>
              <a:endParaRPr lang="en-US" sz="1600" dirty="0"/>
            </a:p>
          </p:txBody>
        </p:sp>
        <p:sp>
          <p:nvSpPr>
            <p:cNvPr id="8" name="TextBox 7">
              <a:extLst>
                <a:ext uri="{FF2B5EF4-FFF2-40B4-BE49-F238E27FC236}">
                  <a16:creationId xmlns:a16="http://schemas.microsoft.com/office/drawing/2014/main" id="{3E424601-D4D8-45C2-B410-02C8AA111308}"/>
                </a:ext>
              </a:extLst>
            </p:cNvPr>
            <p:cNvSpPr txBox="1"/>
            <p:nvPr/>
          </p:nvSpPr>
          <p:spPr>
            <a:xfrm>
              <a:off x="8651967" y="1198995"/>
              <a:ext cx="2046514" cy="338554"/>
            </a:xfrm>
            <a:prstGeom prst="rect">
              <a:avLst/>
            </a:prstGeom>
            <a:solidFill>
              <a:schemeClr val="bg1"/>
            </a:solidFill>
          </p:spPr>
          <p:txBody>
            <a:bodyPr wrap="square" rtlCol="0">
              <a:spAutoFit/>
            </a:bodyPr>
            <a:lstStyle/>
            <a:p>
              <a:r>
                <a:rPr lang="en-GB" sz="1600" dirty="0"/>
                <a:t>Smart offices</a:t>
              </a:r>
              <a:endParaRPr lang="en-US" sz="1600" dirty="0"/>
            </a:p>
          </p:txBody>
        </p:sp>
        <p:sp>
          <p:nvSpPr>
            <p:cNvPr id="9" name="TextBox 8">
              <a:extLst>
                <a:ext uri="{FF2B5EF4-FFF2-40B4-BE49-F238E27FC236}">
                  <a16:creationId xmlns:a16="http://schemas.microsoft.com/office/drawing/2014/main" id="{14FAEB86-CFFC-45FE-828A-9FAA9E84D3D4}"/>
                </a:ext>
              </a:extLst>
            </p:cNvPr>
            <p:cNvSpPr txBox="1"/>
            <p:nvPr/>
          </p:nvSpPr>
          <p:spPr>
            <a:xfrm>
              <a:off x="7607279" y="2823498"/>
              <a:ext cx="853439" cy="276999"/>
            </a:xfrm>
            <a:prstGeom prst="rect">
              <a:avLst/>
            </a:prstGeom>
            <a:solidFill>
              <a:schemeClr val="bg1"/>
            </a:solidFill>
          </p:spPr>
          <p:txBody>
            <a:bodyPr wrap="square" rtlCol="0">
              <a:spAutoFit/>
            </a:bodyPr>
            <a:lstStyle/>
            <a:p>
              <a:r>
                <a:rPr lang="en-GB" sz="1200" dirty="0"/>
                <a:t>Storage</a:t>
              </a:r>
              <a:endParaRPr lang="en-US" sz="1200" dirty="0"/>
            </a:p>
          </p:txBody>
        </p:sp>
        <p:sp>
          <p:nvSpPr>
            <p:cNvPr id="10" name="TextBox 9">
              <a:extLst>
                <a:ext uri="{FF2B5EF4-FFF2-40B4-BE49-F238E27FC236}">
                  <a16:creationId xmlns:a16="http://schemas.microsoft.com/office/drawing/2014/main" id="{875BE879-AD1D-46AB-9156-C797D77C56FE}"/>
                </a:ext>
              </a:extLst>
            </p:cNvPr>
            <p:cNvSpPr txBox="1"/>
            <p:nvPr/>
          </p:nvSpPr>
          <p:spPr>
            <a:xfrm>
              <a:off x="8033998" y="3248787"/>
              <a:ext cx="853439" cy="430887"/>
            </a:xfrm>
            <a:prstGeom prst="rect">
              <a:avLst/>
            </a:prstGeom>
            <a:solidFill>
              <a:schemeClr val="bg1"/>
            </a:solidFill>
          </p:spPr>
          <p:txBody>
            <a:bodyPr wrap="square" rtlCol="0">
              <a:spAutoFit/>
            </a:bodyPr>
            <a:lstStyle/>
            <a:p>
              <a:r>
                <a:rPr lang="en-GB" sz="1100" dirty="0"/>
                <a:t>Micro-turbines</a:t>
              </a:r>
              <a:endParaRPr lang="en-US" sz="1100" dirty="0"/>
            </a:p>
          </p:txBody>
        </p:sp>
        <p:sp>
          <p:nvSpPr>
            <p:cNvPr id="11" name="TextBox 10">
              <a:extLst>
                <a:ext uri="{FF2B5EF4-FFF2-40B4-BE49-F238E27FC236}">
                  <a16:creationId xmlns:a16="http://schemas.microsoft.com/office/drawing/2014/main" id="{9A9BFA8C-B14E-4E91-8EF5-A4E90BDF9AC4}"/>
                </a:ext>
              </a:extLst>
            </p:cNvPr>
            <p:cNvSpPr txBox="1"/>
            <p:nvPr/>
          </p:nvSpPr>
          <p:spPr>
            <a:xfrm>
              <a:off x="10095209" y="3503876"/>
              <a:ext cx="1206544" cy="276999"/>
            </a:xfrm>
            <a:prstGeom prst="rect">
              <a:avLst/>
            </a:prstGeom>
            <a:solidFill>
              <a:schemeClr val="bg1"/>
            </a:solidFill>
          </p:spPr>
          <p:txBody>
            <a:bodyPr wrap="square" rtlCol="0">
              <a:spAutoFit/>
            </a:bodyPr>
            <a:lstStyle/>
            <a:p>
              <a:r>
                <a:rPr lang="en-GB" sz="1200" dirty="0"/>
                <a:t>Fuel cells</a:t>
              </a:r>
              <a:endParaRPr lang="en-US" sz="1200" dirty="0"/>
            </a:p>
          </p:txBody>
        </p:sp>
        <p:sp>
          <p:nvSpPr>
            <p:cNvPr id="13" name="TextBox 12">
              <a:extLst>
                <a:ext uri="{FF2B5EF4-FFF2-40B4-BE49-F238E27FC236}">
                  <a16:creationId xmlns:a16="http://schemas.microsoft.com/office/drawing/2014/main" id="{BD6E6ACF-DD6F-4C7E-9DB1-7A6A410E0514}"/>
                </a:ext>
              </a:extLst>
            </p:cNvPr>
            <p:cNvSpPr txBox="1"/>
            <p:nvPr/>
          </p:nvSpPr>
          <p:spPr>
            <a:xfrm>
              <a:off x="8742330" y="2110753"/>
              <a:ext cx="495299" cy="338554"/>
            </a:xfrm>
            <a:prstGeom prst="rect">
              <a:avLst/>
            </a:prstGeom>
            <a:solidFill>
              <a:schemeClr val="bg1"/>
            </a:solidFill>
          </p:spPr>
          <p:txBody>
            <a:bodyPr wrap="square" rtlCol="0">
              <a:spAutoFit/>
            </a:bodyPr>
            <a:lstStyle/>
            <a:p>
              <a:r>
                <a:rPr lang="en-GB" sz="800" dirty="0"/>
                <a:t>Smart Homes</a:t>
              </a:r>
              <a:endParaRPr lang="en-US" sz="800" dirty="0"/>
            </a:p>
          </p:txBody>
        </p:sp>
        <p:sp>
          <p:nvSpPr>
            <p:cNvPr id="14" name="TextBox 13">
              <a:extLst>
                <a:ext uri="{FF2B5EF4-FFF2-40B4-BE49-F238E27FC236}">
                  <a16:creationId xmlns:a16="http://schemas.microsoft.com/office/drawing/2014/main" id="{B8592DDD-B3C2-4417-8015-41C3D3064978}"/>
                </a:ext>
              </a:extLst>
            </p:cNvPr>
            <p:cNvSpPr txBox="1"/>
            <p:nvPr/>
          </p:nvSpPr>
          <p:spPr>
            <a:xfrm>
              <a:off x="6096000" y="4848007"/>
              <a:ext cx="1310640" cy="261610"/>
            </a:xfrm>
            <a:prstGeom prst="rect">
              <a:avLst/>
            </a:prstGeom>
            <a:solidFill>
              <a:schemeClr val="bg1"/>
            </a:solidFill>
          </p:spPr>
          <p:txBody>
            <a:bodyPr wrap="square" rtlCol="0">
              <a:spAutoFit/>
            </a:bodyPr>
            <a:lstStyle/>
            <a:p>
              <a:r>
                <a:rPr lang="en-GB" sz="1100" dirty="0"/>
                <a:t>Virtual power plant</a:t>
              </a:r>
              <a:endParaRPr lang="en-US" sz="1100" dirty="0"/>
            </a:p>
          </p:txBody>
        </p:sp>
        <p:sp>
          <p:nvSpPr>
            <p:cNvPr id="15" name="TextBox 14">
              <a:extLst>
                <a:ext uri="{FF2B5EF4-FFF2-40B4-BE49-F238E27FC236}">
                  <a16:creationId xmlns:a16="http://schemas.microsoft.com/office/drawing/2014/main" id="{49A2A773-0DC4-4402-AE34-AECA70EDA5F4}"/>
                </a:ext>
              </a:extLst>
            </p:cNvPr>
            <p:cNvSpPr txBox="1"/>
            <p:nvPr/>
          </p:nvSpPr>
          <p:spPr>
            <a:xfrm>
              <a:off x="8742329" y="4437619"/>
              <a:ext cx="1133191" cy="261610"/>
            </a:xfrm>
            <a:prstGeom prst="rect">
              <a:avLst/>
            </a:prstGeom>
            <a:solidFill>
              <a:schemeClr val="bg1"/>
            </a:solidFill>
          </p:spPr>
          <p:txBody>
            <a:bodyPr wrap="square" rtlCol="0">
              <a:spAutoFit/>
            </a:bodyPr>
            <a:lstStyle/>
            <a:p>
              <a:r>
                <a:rPr lang="en-GB" sz="1100" dirty="0"/>
                <a:t>Industry</a:t>
              </a:r>
              <a:endParaRPr lang="en-US" sz="1100" dirty="0"/>
            </a:p>
          </p:txBody>
        </p:sp>
      </p:grpSp>
    </p:spTree>
    <p:extLst>
      <p:ext uri="{BB962C8B-B14F-4D97-AF65-F5344CB8AC3E}">
        <p14:creationId xmlns:p14="http://schemas.microsoft.com/office/powerpoint/2010/main" val="181192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42FB-AEB7-46B4-A2B9-E0E56D896F9B}"/>
              </a:ext>
            </a:extLst>
          </p:cNvPr>
          <p:cNvSpPr>
            <a:spLocks noGrp="1"/>
          </p:cNvSpPr>
          <p:nvPr>
            <p:ph type="title"/>
          </p:nvPr>
        </p:nvSpPr>
        <p:spPr/>
        <p:txBody>
          <a:bodyPr/>
          <a:lstStyle/>
          <a:p>
            <a:r>
              <a:rPr lang="en-US" dirty="0"/>
              <a:t>Big data sources in Energy</a:t>
            </a:r>
          </a:p>
        </p:txBody>
      </p:sp>
      <p:sp>
        <p:nvSpPr>
          <p:cNvPr id="3" name="Content Placeholder 2">
            <a:extLst>
              <a:ext uri="{FF2B5EF4-FFF2-40B4-BE49-F238E27FC236}">
                <a16:creationId xmlns:a16="http://schemas.microsoft.com/office/drawing/2014/main" id="{C557B05B-50BF-4B2D-B0B3-921C311BF4E6}"/>
              </a:ext>
            </a:extLst>
          </p:cNvPr>
          <p:cNvSpPr>
            <a:spLocks noGrp="1"/>
          </p:cNvSpPr>
          <p:nvPr>
            <p:ph idx="1"/>
          </p:nvPr>
        </p:nvSpPr>
        <p:spPr>
          <a:xfrm>
            <a:off x="1097280" y="1845734"/>
            <a:ext cx="10058400" cy="4301066"/>
          </a:xfrm>
        </p:spPr>
        <p:txBody>
          <a:bodyPr>
            <a:normAutofit/>
          </a:bodyPr>
          <a:lstStyle/>
          <a:p>
            <a:r>
              <a:rPr lang="en-US" b="1" dirty="0"/>
              <a:t>Renewable energy data</a:t>
            </a:r>
            <a:r>
              <a:rPr lang="en-US" dirty="0"/>
              <a:t>: Smaller capacity units, their production varies depending on weather conditions</a:t>
            </a:r>
          </a:p>
          <a:p>
            <a:pPr lvl="1"/>
            <a:r>
              <a:rPr lang="en-US" dirty="0"/>
              <a:t>Wind farm data: More than 300 data features (attributes) for monitoring a modern windmill. Maintenance cost is about 20–25% of the cost per kilowatt supplied</a:t>
            </a:r>
          </a:p>
          <a:p>
            <a:r>
              <a:rPr lang="en-US" b="1" dirty="0"/>
              <a:t>Grid operation Data</a:t>
            </a:r>
            <a:r>
              <a:rPr lang="en-US" dirty="0"/>
              <a:t>: Huge amounts of data need to be transferred, stored and visualized in near real-time, to provide immediate response in case of disruptions; PMUs are the pioneer in big data generation.</a:t>
            </a:r>
          </a:p>
          <a:p>
            <a:pPr lvl="1"/>
            <a:r>
              <a:rPr lang="en-US" dirty="0"/>
              <a:t>A typical power plant unit may provide up to 3000 data features (temperatures, pressures, </a:t>
            </a:r>
            <a:r>
              <a:rPr lang="en-US" dirty="0" err="1"/>
              <a:t>etc</a:t>
            </a:r>
            <a:r>
              <a:rPr lang="en-US" dirty="0"/>
              <a:t>) frequently sampled. A power plant may have multiple power plant units!</a:t>
            </a:r>
          </a:p>
          <a:p>
            <a:r>
              <a:rPr lang="en-US" b="1" dirty="0"/>
              <a:t>Load metering data</a:t>
            </a:r>
            <a:r>
              <a:rPr lang="en-US" dirty="0"/>
              <a:t>: Smart meters enable frequent two-way communication with the customer; Demand-side management can adjust the customer’s load</a:t>
            </a:r>
          </a:p>
          <a:p>
            <a:r>
              <a:rPr lang="en-US" b="1" dirty="0"/>
              <a:t>Market data</a:t>
            </a:r>
            <a:r>
              <a:rPr lang="en-US" dirty="0"/>
              <a:t>: Intraday electricity markets provide a continuous flow of information about market conditions and indirectly about electrical system conditions</a:t>
            </a:r>
          </a:p>
        </p:txBody>
      </p:sp>
      <p:sp>
        <p:nvSpPr>
          <p:cNvPr id="4" name="Slide Number Placeholder 3">
            <a:extLst>
              <a:ext uri="{FF2B5EF4-FFF2-40B4-BE49-F238E27FC236}">
                <a16:creationId xmlns:a16="http://schemas.microsoft.com/office/drawing/2014/main" id="{197676AC-BB8D-45FB-BF5F-C684A95C336D}"/>
              </a:ext>
            </a:extLst>
          </p:cNvPr>
          <p:cNvSpPr>
            <a:spLocks noGrp="1"/>
          </p:cNvSpPr>
          <p:nvPr>
            <p:ph type="sldNum" sz="quarter" idx="12"/>
          </p:nvPr>
        </p:nvSpPr>
        <p:spPr/>
        <p:txBody>
          <a:bodyPr/>
          <a:lstStyle/>
          <a:p>
            <a:fld id="{5F542DB0-94FD-4CDB-BCE2-4E35E16671AA}" type="slidenum">
              <a:rPr lang="en-US" smtClean="0"/>
              <a:t>13</a:t>
            </a:fld>
            <a:endParaRPr lang="en-US"/>
          </a:p>
        </p:txBody>
      </p:sp>
    </p:spTree>
    <p:extLst>
      <p:ext uri="{BB962C8B-B14F-4D97-AF65-F5344CB8AC3E}">
        <p14:creationId xmlns:p14="http://schemas.microsoft.com/office/powerpoint/2010/main" val="1203765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1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1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1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16">
            <a:extLst>
              <a:ext uri="{FF2B5EF4-FFF2-40B4-BE49-F238E27FC236}">
                <a16:creationId xmlns:a16="http://schemas.microsoft.com/office/drawing/2014/main" id="{9971ECC5-51D9-4E70-89C1-3DCF3A372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FF36A-DE2D-4A82-BD62-5A0FBA7C0F04}"/>
              </a:ext>
            </a:extLst>
          </p:cNvPr>
          <p:cNvSpPr>
            <a:spLocks noGrp="1"/>
          </p:cNvSpPr>
          <p:nvPr>
            <p:ph type="title"/>
          </p:nvPr>
        </p:nvSpPr>
        <p:spPr>
          <a:xfrm>
            <a:off x="638423" y="3766457"/>
            <a:ext cx="10909073" cy="1654629"/>
          </a:xfrm>
        </p:spPr>
        <p:txBody>
          <a:bodyPr vert="horz" lIns="91440" tIns="45720" rIns="91440" bIns="45720" rtlCol="0" anchor="b">
            <a:normAutofit/>
          </a:bodyPr>
          <a:lstStyle/>
          <a:p>
            <a:pPr algn="ctr"/>
            <a:r>
              <a:rPr lang="en-US" sz="6000" dirty="0">
                <a:solidFill>
                  <a:schemeClr val="tx1">
                    <a:lumMod val="85000"/>
                    <a:lumOff val="15000"/>
                  </a:schemeClr>
                </a:solidFill>
              </a:rPr>
              <a:t>Smart Grid Components</a:t>
            </a:r>
          </a:p>
        </p:txBody>
      </p:sp>
      <p:pic>
        <p:nvPicPr>
          <p:cNvPr id="6" name="Content Placeholder 5">
            <a:extLst>
              <a:ext uri="{FF2B5EF4-FFF2-40B4-BE49-F238E27FC236}">
                <a16:creationId xmlns:a16="http://schemas.microsoft.com/office/drawing/2014/main" id="{714530CC-89EB-46A0-BE33-A9C6C6EBAD8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27913" y="182880"/>
            <a:ext cx="8023857" cy="4160519"/>
          </a:xfrm>
          <a:prstGeom prst="rect">
            <a:avLst/>
          </a:prstGeom>
        </p:spPr>
      </p:pic>
      <p:cxnSp>
        <p:nvCxnSpPr>
          <p:cNvPr id="43" name="Straight Connector 18">
            <a:extLst>
              <a:ext uri="{FF2B5EF4-FFF2-40B4-BE49-F238E27FC236}">
                <a16:creationId xmlns:a16="http://schemas.microsoft.com/office/drawing/2014/main" id="{432529AB-8F99-47FB-91B5-93565E543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5159" y="5433708"/>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20">
            <a:extLst>
              <a:ext uri="{FF2B5EF4-FFF2-40B4-BE49-F238E27FC236}">
                <a16:creationId xmlns:a16="http://schemas.microsoft.com/office/drawing/2014/main" id="{7E11F890-74C3-40C9-9A8B-A80E38704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22">
            <a:extLst>
              <a:ext uri="{FF2B5EF4-FFF2-40B4-BE49-F238E27FC236}">
                <a16:creationId xmlns:a16="http://schemas.microsoft.com/office/drawing/2014/main" id="{27874070-078A-470B-9C8C-BD1BCB55A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A9C5C9D-AECC-436B-AEF4-50B894179689}"/>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5F542DB0-94FD-4CDB-BCE2-4E35E16671AA}" type="slidenum">
              <a:rPr lang="en-US" smtClean="0"/>
              <a:pPr defTabSz="914400">
                <a:spcAft>
                  <a:spcPts val="600"/>
                </a:spcAft>
              </a:pPr>
              <a:t>14</a:t>
            </a:fld>
            <a:endParaRPr lang="en-US"/>
          </a:p>
        </p:txBody>
      </p:sp>
    </p:spTree>
    <p:extLst>
      <p:ext uri="{BB962C8B-B14F-4D97-AF65-F5344CB8AC3E}">
        <p14:creationId xmlns:p14="http://schemas.microsoft.com/office/powerpoint/2010/main" val="2661297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6AC0-8F47-43AB-941A-DF25130D7C4E}"/>
              </a:ext>
            </a:extLst>
          </p:cNvPr>
          <p:cNvSpPr>
            <a:spLocks noGrp="1"/>
          </p:cNvSpPr>
          <p:nvPr>
            <p:ph type="title"/>
          </p:nvPr>
        </p:nvSpPr>
        <p:spPr/>
        <p:txBody>
          <a:bodyPr/>
          <a:lstStyle/>
          <a:p>
            <a:r>
              <a:rPr lang="en-US" dirty="0"/>
              <a:t>L0 (Field Level)</a:t>
            </a:r>
          </a:p>
        </p:txBody>
      </p:sp>
      <p:sp>
        <p:nvSpPr>
          <p:cNvPr id="3" name="Content Placeholder 2">
            <a:extLst>
              <a:ext uri="{FF2B5EF4-FFF2-40B4-BE49-F238E27FC236}">
                <a16:creationId xmlns:a16="http://schemas.microsoft.com/office/drawing/2014/main" id="{507EFFE2-D3E3-4C66-821B-9F67AAB697D2}"/>
              </a:ext>
            </a:extLst>
          </p:cNvPr>
          <p:cNvSpPr>
            <a:spLocks noGrp="1"/>
          </p:cNvSpPr>
          <p:nvPr>
            <p:ph idx="1"/>
          </p:nvPr>
        </p:nvSpPr>
        <p:spPr>
          <a:xfrm>
            <a:off x="1097280" y="1845734"/>
            <a:ext cx="6711696" cy="4023360"/>
          </a:xfrm>
        </p:spPr>
        <p:txBody>
          <a:bodyPr>
            <a:normAutofit/>
          </a:bodyPr>
          <a:lstStyle/>
          <a:p>
            <a:r>
              <a:rPr lang="en-US" sz="2800" dirty="0"/>
              <a:t>Consists of field devices</a:t>
            </a:r>
          </a:p>
          <a:p>
            <a:pPr lvl="1"/>
            <a:r>
              <a:rPr lang="en-US" sz="2400" dirty="0"/>
              <a:t>Flow sensors</a:t>
            </a:r>
          </a:p>
          <a:p>
            <a:pPr lvl="1"/>
            <a:r>
              <a:rPr lang="en-US" sz="2400" dirty="0"/>
              <a:t>Temperature sensors</a:t>
            </a:r>
          </a:p>
          <a:p>
            <a:pPr lvl="1"/>
            <a:r>
              <a:rPr lang="en-US" sz="2400" dirty="0"/>
              <a:t>Valves</a:t>
            </a:r>
          </a:p>
          <a:p>
            <a:pPr lvl="1"/>
            <a:r>
              <a:rPr lang="en-US" sz="2400" dirty="0"/>
              <a:t>Pressure sensors</a:t>
            </a:r>
          </a:p>
          <a:p>
            <a:pPr lvl="1"/>
            <a:r>
              <a:rPr lang="en-US" sz="2400" dirty="0"/>
              <a:t>Volt/Ampere meters</a:t>
            </a:r>
          </a:p>
          <a:p>
            <a:r>
              <a:rPr lang="en-US" sz="2800" dirty="0"/>
              <a:t>Primary data source </a:t>
            </a:r>
          </a:p>
          <a:p>
            <a:r>
              <a:rPr lang="en-US" sz="2800" dirty="0"/>
              <a:t>Analog measurements that </a:t>
            </a:r>
            <a:br>
              <a:rPr lang="en-US" sz="2800" dirty="0"/>
            </a:br>
            <a:r>
              <a:rPr lang="en-US" sz="2800" dirty="0"/>
              <a:t>need conversions</a:t>
            </a:r>
          </a:p>
        </p:txBody>
      </p:sp>
      <p:sp>
        <p:nvSpPr>
          <p:cNvPr id="4" name="Slide Number Placeholder 3">
            <a:extLst>
              <a:ext uri="{FF2B5EF4-FFF2-40B4-BE49-F238E27FC236}">
                <a16:creationId xmlns:a16="http://schemas.microsoft.com/office/drawing/2014/main" id="{58523BE9-A29D-4172-ACAB-E98EA4EC46DA}"/>
              </a:ext>
            </a:extLst>
          </p:cNvPr>
          <p:cNvSpPr>
            <a:spLocks noGrp="1"/>
          </p:cNvSpPr>
          <p:nvPr>
            <p:ph type="sldNum" sz="quarter" idx="12"/>
          </p:nvPr>
        </p:nvSpPr>
        <p:spPr/>
        <p:txBody>
          <a:bodyPr/>
          <a:lstStyle/>
          <a:p>
            <a:fld id="{5F542DB0-94FD-4CDB-BCE2-4E35E16671AA}" type="slidenum">
              <a:rPr lang="en-US" smtClean="0"/>
              <a:t>15</a:t>
            </a:fld>
            <a:endParaRPr lang="en-US"/>
          </a:p>
        </p:txBody>
      </p:sp>
      <p:pic>
        <p:nvPicPr>
          <p:cNvPr id="9218" name="Picture 2" descr="High Accuracy LM75A I2C Temperature Sensor Module - Blue + Black - Free  shipping - DealExtreme">
            <a:extLst>
              <a:ext uri="{FF2B5EF4-FFF2-40B4-BE49-F238E27FC236}">
                <a16:creationId xmlns:a16="http://schemas.microsoft.com/office/drawing/2014/main" id="{7C6BCBDD-8C16-4532-9373-B1DB73C8C1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74" b="9680"/>
          <a:stretch/>
        </p:blipFill>
        <p:spPr bwMode="auto">
          <a:xfrm>
            <a:off x="8908485" y="3180231"/>
            <a:ext cx="3040117" cy="238484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2 Way Electric Actuated Ball Valve 0-10v Dn20 Dn40 Output Analog Sensor">
            <a:extLst>
              <a:ext uri="{FF2B5EF4-FFF2-40B4-BE49-F238E27FC236}">
                <a16:creationId xmlns:a16="http://schemas.microsoft.com/office/drawing/2014/main" id="{34376061-37CD-48B6-8DF6-A91385EE75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535" r="3250" b="17500"/>
          <a:stretch/>
        </p:blipFill>
        <p:spPr bwMode="auto">
          <a:xfrm>
            <a:off x="7161981" y="286603"/>
            <a:ext cx="3493008" cy="234547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roductphoto">
            <a:extLst>
              <a:ext uri="{FF2B5EF4-FFF2-40B4-BE49-F238E27FC236}">
                <a16:creationId xmlns:a16="http://schemas.microsoft.com/office/drawing/2014/main" id="{100E1D3D-FEC1-4D41-BD11-65076F9C89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211" t="7751" r="16060" b="6657"/>
          <a:stretch/>
        </p:blipFill>
        <p:spPr bwMode="auto">
          <a:xfrm>
            <a:off x="5811672" y="2964583"/>
            <a:ext cx="2905184" cy="2345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18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20E9A622-9996-4927-BBCD-AEE2687B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51DE3FC3-BAC1-4105-9620-4FB64EDC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DCDCE25-D427-4859-B69B-6AEE112282D6}"/>
              </a:ext>
            </a:extLst>
          </p:cNvPr>
          <p:cNvSpPr>
            <a:spLocks noGrp="1"/>
          </p:cNvSpPr>
          <p:nvPr>
            <p:ph type="title"/>
          </p:nvPr>
        </p:nvSpPr>
        <p:spPr>
          <a:xfrm>
            <a:off x="4759131" y="3464560"/>
            <a:ext cx="6006700" cy="705550"/>
          </a:xfrm>
        </p:spPr>
        <p:txBody>
          <a:bodyPr>
            <a:normAutofit/>
          </a:bodyPr>
          <a:lstStyle/>
          <a:p>
            <a:r>
              <a:rPr lang="en-US" sz="3600" dirty="0">
                <a:solidFill>
                  <a:schemeClr val="tx1"/>
                </a:solidFill>
              </a:rPr>
              <a:t>L1 (Direct Control) </a:t>
            </a:r>
          </a:p>
        </p:txBody>
      </p:sp>
      <p:sp>
        <p:nvSpPr>
          <p:cNvPr id="3" name="Content Placeholder 2">
            <a:extLst>
              <a:ext uri="{FF2B5EF4-FFF2-40B4-BE49-F238E27FC236}">
                <a16:creationId xmlns:a16="http://schemas.microsoft.com/office/drawing/2014/main" id="{B23A3D51-3736-45F3-8D25-BE4CDBD33E30}"/>
              </a:ext>
            </a:extLst>
          </p:cNvPr>
          <p:cNvSpPr>
            <a:spLocks noGrp="1"/>
          </p:cNvSpPr>
          <p:nvPr>
            <p:ph idx="1"/>
          </p:nvPr>
        </p:nvSpPr>
        <p:spPr>
          <a:xfrm>
            <a:off x="4860522" y="4238761"/>
            <a:ext cx="3715757" cy="2586150"/>
          </a:xfrm>
        </p:spPr>
        <p:txBody>
          <a:bodyPr>
            <a:normAutofit/>
          </a:bodyPr>
          <a:lstStyle/>
          <a:p>
            <a:r>
              <a:rPr lang="en-US" dirty="0">
                <a:solidFill>
                  <a:schemeClr val="tx1"/>
                </a:solidFill>
              </a:rPr>
              <a:t>Advanced devices that receive analog signals and implement control logic</a:t>
            </a:r>
          </a:p>
          <a:p>
            <a:r>
              <a:rPr lang="en-US" dirty="0">
                <a:solidFill>
                  <a:schemeClr val="tx1"/>
                </a:solidFill>
              </a:rPr>
              <a:t>Modern L1 assets consist of:</a:t>
            </a:r>
          </a:p>
          <a:p>
            <a:pPr lvl="1"/>
            <a:r>
              <a:rPr lang="en-US" sz="2000" dirty="0">
                <a:solidFill>
                  <a:schemeClr val="tx1"/>
                </a:solidFill>
              </a:rPr>
              <a:t>Industrialized I/O modules</a:t>
            </a:r>
          </a:p>
          <a:p>
            <a:pPr lvl="1"/>
            <a:r>
              <a:rPr lang="en-US" sz="2000" dirty="0">
                <a:solidFill>
                  <a:schemeClr val="tx1"/>
                </a:solidFill>
              </a:rPr>
              <a:t>Electronic processors</a:t>
            </a:r>
          </a:p>
          <a:p>
            <a:endParaRPr lang="en-US" sz="900" dirty="0">
              <a:solidFill>
                <a:schemeClr val="tx1"/>
              </a:solidFill>
            </a:endParaRPr>
          </a:p>
        </p:txBody>
      </p:sp>
      <p:sp>
        <p:nvSpPr>
          <p:cNvPr id="4" name="Slide Number Placeholder 3">
            <a:extLst>
              <a:ext uri="{FF2B5EF4-FFF2-40B4-BE49-F238E27FC236}">
                <a16:creationId xmlns:a16="http://schemas.microsoft.com/office/drawing/2014/main" id="{7F9313FE-C55F-490B-A770-CE3D6B7C2BD7}"/>
              </a:ext>
            </a:extLst>
          </p:cNvPr>
          <p:cNvSpPr>
            <a:spLocks noGrp="1"/>
          </p:cNvSpPr>
          <p:nvPr>
            <p:ph type="sldNum" sz="quarter" idx="12"/>
          </p:nvPr>
        </p:nvSpPr>
        <p:spPr>
          <a:xfrm>
            <a:off x="205852" y="6459785"/>
            <a:ext cx="1312025" cy="365125"/>
          </a:xfrm>
        </p:spPr>
        <p:txBody>
          <a:bodyPr>
            <a:normAutofit/>
          </a:bodyPr>
          <a:lstStyle/>
          <a:p>
            <a:pPr algn="l">
              <a:spcAft>
                <a:spcPts val="600"/>
              </a:spcAft>
            </a:pPr>
            <a:fld id="{5F542DB0-94FD-4CDB-BCE2-4E35E16671AA}" type="slidenum">
              <a:rPr lang="en-US" smtClean="0"/>
              <a:pPr algn="l">
                <a:spcAft>
                  <a:spcPts val="600"/>
                </a:spcAft>
              </a:pPr>
              <a:t>16</a:t>
            </a:fld>
            <a:endParaRPr lang="en-US"/>
          </a:p>
        </p:txBody>
      </p:sp>
      <p:sp>
        <p:nvSpPr>
          <p:cNvPr id="128" name="Rectangle 127">
            <a:extLst>
              <a:ext uri="{FF2B5EF4-FFF2-40B4-BE49-F238E27FC236}">
                <a16:creationId xmlns:a16="http://schemas.microsoft.com/office/drawing/2014/main" id="{CEF02B21-6D04-4A6A-B03E-CF7642D59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12" descr="See the source image">
            <a:extLst>
              <a:ext uri="{FF2B5EF4-FFF2-40B4-BE49-F238E27FC236}">
                <a16:creationId xmlns:a16="http://schemas.microsoft.com/office/drawing/2014/main" id="{7B2B9CDA-981C-4008-A3D1-DA6656F29B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49" t="1476" r="14841" b="5406"/>
          <a:stretch/>
        </p:blipFill>
        <p:spPr bwMode="auto">
          <a:xfrm>
            <a:off x="4675062" y="-5501"/>
            <a:ext cx="2481865" cy="3358597"/>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97E39010-823C-439A-B438-FEEDF5490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6">
            <a:extLst>
              <a:ext uri="{FF2B5EF4-FFF2-40B4-BE49-F238E27FC236}">
                <a16:creationId xmlns:a16="http://schemas.microsoft.com/office/drawing/2014/main" id="{33C0B6D6-5FCC-4020-9FFA-591A2B3136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222"/>
          <a:stretch/>
        </p:blipFill>
        <p:spPr bwMode="auto">
          <a:xfrm>
            <a:off x="7299960" y="0"/>
            <a:ext cx="4900564" cy="33530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a:extLst>
              <a:ext uri="{FF2B5EF4-FFF2-40B4-BE49-F238E27FC236}">
                <a16:creationId xmlns:a16="http://schemas.microsoft.com/office/drawing/2014/main" id="{BE83D66E-865A-404F-80C0-943EC778C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5" y="563880"/>
            <a:ext cx="4666682" cy="6294120"/>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CD66192A-82EB-4AFC-A802-45753A6FCDD7}"/>
              </a:ext>
            </a:extLst>
          </p:cNvPr>
          <p:cNvSpPr txBox="1"/>
          <p:nvPr/>
        </p:nvSpPr>
        <p:spPr>
          <a:xfrm>
            <a:off x="8782114" y="4170110"/>
            <a:ext cx="3176206" cy="2585323"/>
          </a:xfrm>
          <a:prstGeom prst="rect">
            <a:avLst/>
          </a:prstGeom>
          <a:noFill/>
        </p:spPr>
        <p:txBody>
          <a:bodyPr wrap="square">
            <a:spAutoFit/>
          </a:bodyPr>
          <a:lstStyle/>
          <a:p>
            <a:r>
              <a:rPr lang="en-US" dirty="0">
                <a:solidFill>
                  <a:schemeClr val="tx1"/>
                </a:solidFill>
              </a:rPr>
              <a:t>Devices in L1:</a:t>
            </a:r>
          </a:p>
          <a:p>
            <a:pPr marL="285750" indent="-285750">
              <a:buFont typeface="Arial" panose="020B0604020202020204" pitchFamily="34" charset="0"/>
              <a:buChar char="•"/>
            </a:pPr>
            <a:r>
              <a:rPr lang="en-US" dirty="0">
                <a:solidFill>
                  <a:schemeClr val="tx1"/>
                </a:solidFill>
              </a:rPr>
              <a:t>Programmable Logic Controllers</a:t>
            </a:r>
          </a:p>
          <a:p>
            <a:pPr marL="285750" indent="-285750">
              <a:buFont typeface="Arial" panose="020B0604020202020204" pitchFamily="34" charset="0"/>
              <a:buChar char="•"/>
            </a:pPr>
            <a:r>
              <a:rPr lang="en-US" dirty="0">
                <a:solidFill>
                  <a:schemeClr val="tx1"/>
                </a:solidFill>
              </a:rPr>
              <a:t>Remote Terminal Units</a:t>
            </a:r>
          </a:p>
          <a:p>
            <a:pPr marL="285750" indent="-285750">
              <a:buFont typeface="Arial" panose="020B0604020202020204" pitchFamily="34" charset="0"/>
              <a:buChar char="•"/>
            </a:pPr>
            <a:r>
              <a:rPr lang="en-US" dirty="0">
                <a:solidFill>
                  <a:schemeClr val="tx1"/>
                </a:solidFill>
              </a:rPr>
              <a:t>Smart Meters</a:t>
            </a:r>
          </a:p>
          <a:p>
            <a:pPr marL="285750" indent="-285750">
              <a:buFont typeface="Arial" panose="020B0604020202020204" pitchFamily="34" charset="0"/>
              <a:buChar char="•"/>
            </a:pPr>
            <a:r>
              <a:rPr lang="en-US" dirty="0">
                <a:solidFill>
                  <a:schemeClr val="tx1"/>
                </a:solidFill>
              </a:rPr>
              <a:t>Power Analyzers</a:t>
            </a:r>
          </a:p>
          <a:p>
            <a:pPr marL="285750" indent="-285750">
              <a:buFont typeface="Arial" panose="020B0604020202020204" pitchFamily="34" charset="0"/>
              <a:buChar char="•"/>
            </a:pPr>
            <a:r>
              <a:rPr lang="en-US" dirty="0">
                <a:solidFill>
                  <a:schemeClr val="tx1"/>
                </a:solidFill>
              </a:rPr>
              <a:t>Phasor Measurement Units</a:t>
            </a:r>
          </a:p>
          <a:p>
            <a:pPr marL="285750" indent="-285750">
              <a:buFont typeface="Arial" panose="020B0604020202020204" pitchFamily="34" charset="0"/>
              <a:buChar char="•"/>
            </a:pPr>
            <a:r>
              <a:rPr lang="en-US" dirty="0">
                <a:solidFill>
                  <a:schemeClr val="tx1"/>
                </a:solidFill>
              </a:rPr>
              <a:t>Protective Relays</a:t>
            </a:r>
          </a:p>
          <a:p>
            <a:pPr marL="285750" indent="-285750">
              <a:buFont typeface="Arial" panose="020B0604020202020204" pitchFamily="34" charset="0"/>
              <a:buChar char="•"/>
            </a:pPr>
            <a:r>
              <a:rPr lang="en-US" dirty="0">
                <a:solidFill>
                  <a:schemeClr val="tx1"/>
                </a:solidFill>
              </a:rPr>
              <a:t>Smart Inverters</a:t>
            </a:r>
            <a:endParaRPr lang="en-GB" sz="4400" dirty="0"/>
          </a:p>
        </p:txBody>
      </p:sp>
      <p:sp>
        <p:nvSpPr>
          <p:cNvPr id="15" name="TextBox 14">
            <a:extLst>
              <a:ext uri="{FF2B5EF4-FFF2-40B4-BE49-F238E27FC236}">
                <a16:creationId xmlns:a16="http://schemas.microsoft.com/office/drawing/2014/main" id="{EFCEE5DC-A9E5-4059-AE7B-BF6F19D4EA45}"/>
              </a:ext>
            </a:extLst>
          </p:cNvPr>
          <p:cNvSpPr txBox="1"/>
          <p:nvPr/>
        </p:nvSpPr>
        <p:spPr>
          <a:xfrm>
            <a:off x="76200" y="91440"/>
            <a:ext cx="4308644" cy="369332"/>
          </a:xfrm>
          <a:prstGeom prst="rect">
            <a:avLst/>
          </a:prstGeom>
          <a:noFill/>
        </p:spPr>
        <p:txBody>
          <a:bodyPr wrap="square" rtlCol="0">
            <a:spAutoFit/>
          </a:bodyPr>
          <a:lstStyle/>
          <a:p>
            <a:pPr algn="ctr"/>
            <a:r>
              <a:rPr lang="en-GB" dirty="0">
                <a:solidFill>
                  <a:schemeClr val="bg1"/>
                </a:solidFill>
              </a:rPr>
              <a:t>Analog (bellow) vs digital (right) automation</a:t>
            </a:r>
          </a:p>
        </p:txBody>
      </p:sp>
    </p:spTree>
    <p:extLst>
      <p:ext uri="{BB962C8B-B14F-4D97-AF65-F5344CB8AC3E}">
        <p14:creationId xmlns:p14="http://schemas.microsoft.com/office/powerpoint/2010/main" val="3015177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B2F1C5-EF1D-471D-B754-7E031557F1BB}"/>
              </a:ext>
            </a:extLst>
          </p:cNvPr>
          <p:cNvSpPr>
            <a:spLocks noGrp="1"/>
          </p:cNvSpPr>
          <p:nvPr>
            <p:ph type="title"/>
          </p:nvPr>
        </p:nvSpPr>
        <p:spPr>
          <a:xfrm>
            <a:off x="6411685" y="634946"/>
            <a:ext cx="5127171" cy="1450757"/>
          </a:xfrm>
        </p:spPr>
        <p:txBody>
          <a:bodyPr>
            <a:normAutofit/>
          </a:bodyPr>
          <a:lstStyle/>
          <a:p>
            <a:r>
              <a:rPr lang="en-GB" dirty="0"/>
              <a:t>L2 (Plant Supervision)</a:t>
            </a:r>
          </a:p>
        </p:txBody>
      </p:sp>
      <p:pic>
        <p:nvPicPr>
          <p:cNvPr id="6" name="Picture 5">
            <a:extLst>
              <a:ext uri="{FF2B5EF4-FFF2-40B4-BE49-F238E27FC236}">
                <a16:creationId xmlns:a16="http://schemas.microsoft.com/office/drawing/2014/main" id="{DEC496A9-ECD4-45EB-B8B5-3FC63363E10B}"/>
              </a:ext>
            </a:extLst>
          </p:cNvPr>
          <p:cNvPicPr>
            <a:picLocks noChangeAspect="1"/>
          </p:cNvPicPr>
          <p:nvPr/>
        </p:nvPicPr>
        <p:blipFill>
          <a:blip r:embed="rId2"/>
          <a:stretch>
            <a:fillRect/>
          </a:stretch>
        </p:blipFill>
        <p:spPr>
          <a:xfrm>
            <a:off x="190686" y="902864"/>
            <a:ext cx="6030312" cy="4598111"/>
          </a:xfrm>
          <a:prstGeom prst="rect">
            <a:avLst/>
          </a:prstGeom>
        </p:spPr>
      </p:pic>
      <p:cxnSp>
        <p:nvCxnSpPr>
          <p:cNvPr id="13" name="Straight Connector 1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56AE12-CFA3-4850-A5BF-DABCA39D1CC8}"/>
              </a:ext>
            </a:extLst>
          </p:cNvPr>
          <p:cNvSpPr>
            <a:spLocks noGrp="1"/>
          </p:cNvSpPr>
          <p:nvPr>
            <p:ph idx="1"/>
          </p:nvPr>
        </p:nvSpPr>
        <p:spPr>
          <a:xfrm>
            <a:off x="6411684" y="2198914"/>
            <a:ext cx="5127172" cy="4024140"/>
          </a:xfrm>
        </p:spPr>
        <p:txBody>
          <a:bodyPr>
            <a:normAutofit lnSpcReduction="10000"/>
          </a:bodyPr>
          <a:lstStyle/>
          <a:p>
            <a:r>
              <a:rPr lang="en-GB" sz="1700" dirty="0"/>
              <a:t>The control room(s) that collect and centralize information, providing the operator with control screens and the overall status</a:t>
            </a:r>
          </a:p>
          <a:p>
            <a:r>
              <a:rPr lang="en-GB" sz="1700" b="1" dirty="0"/>
              <a:t>SCADA</a:t>
            </a:r>
            <a:r>
              <a:rPr lang="en-GB" sz="1700" dirty="0"/>
              <a:t>: Supervisory Control and Data Acquisition, collects data from the plant and applies controls</a:t>
            </a:r>
          </a:p>
          <a:p>
            <a:pPr lvl="1"/>
            <a:r>
              <a:rPr lang="en-GB" sz="1700" dirty="0"/>
              <a:t>Data may be also redirected to Data Management Systems for long-time storage. Useful for troubleshooting, auditing in case of severe faults, analytics</a:t>
            </a:r>
          </a:p>
          <a:p>
            <a:r>
              <a:rPr lang="en-GB" sz="1700" dirty="0"/>
              <a:t>HMI: Human Machine Interfaces, visualise the plant data</a:t>
            </a:r>
          </a:p>
          <a:p>
            <a:r>
              <a:rPr lang="en-GB" sz="1700" dirty="0"/>
              <a:t>Other types of supervision: Distributed Control Systems (DCS), Wide Area Measurement Systems, Energy Management Systems (EMS), Advanced Metering Infrastructure/Reading (AMI/AMR)</a:t>
            </a:r>
          </a:p>
        </p:txBody>
      </p:sp>
      <p:sp>
        <p:nvSpPr>
          <p:cNvPr id="15" name="Rectangle 1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147202A-C627-40D2-988D-F907EE521070}"/>
              </a:ext>
            </a:extLst>
          </p:cNvPr>
          <p:cNvSpPr>
            <a:spLocks noGrp="1"/>
          </p:cNvSpPr>
          <p:nvPr>
            <p:ph type="sldNum" sz="quarter" idx="12"/>
          </p:nvPr>
        </p:nvSpPr>
        <p:spPr>
          <a:xfrm>
            <a:off x="9900458" y="6459785"/>
            <a:ext cx="1312025" cy="365125"/>
          </a:xfrm>
        </p:spPr>
        <p:txBody>
          <a:bodyPr>
            <a:normAutofit/>
          </a:bodyPr>
          <a:lstStyle/>
          <a:p>
            <a:pPr>
              <a:spcAft>
                <a:spcPts val="600"/>
              </a:spcAft>
            </a:pPr>
            <a:fld id="{5F542DB0-94FD-4CDB-BCE2-4E35E16671AA}" type="slidenum">
              <a:rPr lang="en-US" smtClean="0"/>
              <a:pPr>
                <a:spcAft>
                  <a:spcPts val="600"/>
                </a:spcAft>
              </a:pPr>
              <a:t>17</a:t>
            </a:fld>
            <a:endParaRPr lang="en-US"/>
          </a:p>
        </p:txBody>
      </p:sp>
      <p:sp>
        <p:nvSpPr>
          <p:cNvPr id="8" name="TextBox 7">
            <a:extLst>
              <a:ext uri="{FF2B5EF4-FFF2-40B4-BE49-F238E27FC236}">
                <a16:creationId xmlns:a16="http://schemas.microsoft.com/office/drawing/2014/main" id="{735245B7-51D4-497E-AEF1-9ECCEE0C6285}"/>
              </a:ext>
            </a:extLst>
          </p:cNvPr>
          <p:cNvSpPr txBox="1"/>
          <p:nvPr/>
        </p:nvSpPr>
        <p:spPr>
          <a:xfrm>
            <a:off x="1841500" y="5544909"/>
            <a:ext cx="3486150" cy="369332"/>
          </a:xfrm>
          <a:prstGeom prst="rect">
            <a:avLst/>
          </a:prstGeom>
          <a:noFill/>
        </p:spPr>
        <p:txBody>
          <a:bodyPr wrap="square" rtlCol="0">
            <a:spAutoFit/>
          </a:bodyPr>
          <a:lstStyle/>
          <a:p>
            <a:r>
              <a:rPr lang="en-GB" dirty="0">
                <a:hlinkClick r:id="rId3"/>
              </a:rPr>
              <a:t>SCADA (avdiracontrol.gr)</a:t>
            </a:r>
            <a:endParaRPr lang="en-GB" dirty="0"/>
          </a:p>
        </p:txBody>
      </p:sp>
    </p:spTree>
    <p:extLst>
      <p:ext uri="{BB962C8B-B14F-4D97-AF65-F5344CB8AC3E}">
        <p14:creationId xmlns:p14="http://schemas.microsoft.com/office/powerpoint/2010/main" val="3059818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1AE5-EBBC-4B5F-966D-F3906194E7D3}"/>
              </a:ext>
            </a:extLst>
          </p:cNvPr>
          <p:cNvSpPr>
            <a:spLocks noGrp="1"/>
          </p:cNvSpPr>
          <p:nvPr>
            <p:ph type="title"/>
          </p:nvPr>
        </p:nvSpPr>
        <p:spPr/>
        <p:txBody>
          <a:bodyPr/>
          <a:lstStyle/>
          <a:p>
            <a:r>
              <a:rPr lang="en-GB" dirty="0"/>
              <a:t>Legacy vs Modern Supervision Systems</a:t>
            </a:r>
          </a:p>
        </p:txBody>
      </p:sp>
      <p:sp>
        <p:nvSpPr>
          <p:cNvPr id="4" name="Slide Number Placeholder 3">
            <a:extLst>
              <a:ext uri="{FF2B5EF4-FFF2-40B4-BE49-F238E27FC236}">
                <a16:creationId xmlns:a16="http://schemas.microsoft.com/office/drawing/2014/main" id="{C9434035-15E6-48FF-8DAF-9E1EE6A83DF3}"/>
              </a:ext>
            </a:extLst>
          </p:cNvPr>
          <p:cNvSpPr>
            <a:spLocks noGrp="1"/>
          </p:cNvSpPr>
          <p:nvPr>
            <p:ph type="sldNum" sz="quarter" idx="12"/>
          </p:nvPr>
        </p:nvSpPr>
        <p:spPr/>
        <p:txBody>
          <a:bodyPr/>
          <a:lstStyle/>
          <a:p>
            <a:fld id="{5F542DB0-94FD-4CDB-BCE2-4E35E16671AA}" type="slidenum">
              <a:rPr lang="en-US" smtClean="0"/>
              <a:t>18</a:t>
            </a:fld>
            <a:endParaRPr lang="en-US"/>
          </a:p>
        </p:txBody>
      </p:sp>
      <p:pic>
        <p:nvPicPr>
          <p:cNvPr id="4098" name="Picture 2" descr="IPTO board changes following new board for IPTO Holding | ENERGYPRESS">
            <a:extLst>
              <a:ext uri="{FF2B5EF4-FFF2-40B4-BE49-F238E27FC236}">
                <a16:creationId xmlns:a16="http://schemas.microsoft.com/office/drawing/2014/main" id="{46267908-BBA5-435C-864D-82C62C9CF5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65901" y="2209800"/>
            <a:ext cx="5241750" cy="3494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6D99312-D231-4C25-AE1F-D7052C28B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59" y="1778124"/>
            <a:ext cx="5738556" cy="43039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9EBC0F-0999-405B-94D8-5CDF8A4D80C1}"/>
              </a:ext>
            </a:extLst>
          </p:cNvPr>
          <p:cNvSpPr txBox="1"/>
          <p:nvPr/>
        </p:nvSpPr>
        <p:spPr>
          <a:xfrm>
            <a:off x="8324850" y="5712710"/>
            <a:ext cx="1086003" cy="369332"/>
          </a:xfrm>
          <a:prstGeom prst="rect">
            <a:avLst/>
          </a:prstGeom>
          <a:noFill/>
        </p:spPr>
        <p:txBody>
          <a:bodyPr wrap="none" rtlCol="0">
            <a:spAutoFit/>
          </a:bodyPr>
          <a:lstStyle/>
          <a:p>
            <a:r>
              <a:rPr lang="en-GB" dirty="0"/>
              <a:t>IPTO EMS</a:t>
            </a:r>
          </a:p>
        </p:txBody>
      </p:sp>
      <p:sp>
        <p:nvSpPr>
          <p:cNvPr id="8" name="TextBox 7">
            <a:extLst>
              <a:ext uri="{FF2B5EF4-FFF2-40B4-BE49-F238E27FC236}">
                <a16:creationId xmlns:a16="http://schemas.microsoft.com/office/drawing/2014/main" id="{0C7E3144-680E-4D27-B9FA-11DCFEDFBB0B}"/>
              </a:ext>
            </a:extLst>
          </p:cNvPr>
          <p:cNvSpPr txBox="1"/>
          <p:nvPr/>
        </p:nvSpPr>
        <p:spPr>
          <a:xfrm>
            <a:off x="2946400" y="6054832"/>
            <a:ext cx="1283236" cy="369332"/>
          </a:xfrm>
          <a:prstGeom prst="rect">
            <a:avLst/>
          </a:prstGeom>
          <a:noFill/>
        </p:spPr>
        <p:txBody>
          <a:bodyPr wrap="none" rtlCol="0">
            <a:spAutoFit/>
          </a:bodyPr>
          <a:lstStyle/>
          <a:p>
            <a:r>
              <a:rPr lang="en-GB" dirty="0"/>
              <a:t>Legacy EMS</a:t>
            </a:r>
          </a:p>
        </p:txBody>
      </p:sp>
    </p:spTree>
    <p:extLst>
      <p:ext uri="{BB962C8B-B14F-4D97-AF65-F5344CB8AC3E}">
        <p14:creationId xmlns:p14="http://schemas.microsoft.com/office/powerpoint/2010/main" val="470479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FDCD58-C1D9-497C-AB94-DFDC162806B4}"/>
              </a:ext>
            </a:extLst>
          </p:cNvPr>
          <p:cNvSpPr>
            <a:spLocks noGrp="1"/>
          </p:cNvSpPr>
          <p:nvPr>
            <p:ph type="title"/>
          </p:nvPr>
        </p:nvSpPr>
        <p:spPr>
          <a:xfrm>
            <a:off x="5181601" y="634946"/>
            <a:ext cx="6368142" cy="1450757"/>
          </a:xfrm>
        </p:spPr>
        <p:txBody>
          <a:bodyPr>
            <a:normAutofit/>
          </a:bodyPr>
          <a:lstStyle/>
          <a:p>
            <a:r>
              <a:rPr lang="en-US" dirty="0"/>
              <a:t>L1 (Direct Control) / PLCs</a:t>
            </a:r>
          </a:p>
        </p:txBody>
      </p:sp>
      <p:pic>
        <p:nvPicPr>
          <p:cNvPr id="2050" name="Picture 2">
            <a:extLst>
              <a:ext uri="{FF2B5EF4-FFF2-40B4-BE49-F238E27FC236}">
                <a16:creationId xmlns:a16="http://schemas.microsoft.com/office/drawing/2014/main" id="{42C03C39-8380-48D0-972A-6B84A996C2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75" t="16518" r="17109" b="14393"/>
          <a:stretch/>
        </p:blipFill>
        <p:spPr bwMode="auto">
          <a:xfrm>
            <a:off x="-1" y="220"/>
            <a:ext cx="5064431" cy="6857779"/>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36620A-0721-4D66-BE49-3D2FB6DD933B}"/>
              </a:ext>
            </a:extLst>
          </p:cNvPr>
          <p:cNvSpPr>
            <a:spLocks noGrp="1"/>
          </p:cNvSpPr>
          <p:nvPr>
            <p:ph idx="1"/>
          </p:nvPr>
        </p:nvSpPr>
        <p:spPr>
          <a:xfrm>
            <a:off x="5181601" y="2198914"/>
            <a:ext cx="6368142" cy="4354286"/>
          </a:xfrm>
        </p:spPr>
        <p:txBody>
          <a:bodyPr>
            <a:normAutofit/>
          </a:bodyPr>
          <a:lstStyle/>
          <a:p>
            <a:r>
              <a:rPr lang="en-US" sz="1700" dirty="0"/>
              <a:t>Programmable Logic Controllers (PLCs):</a:t>
            </a:r>
          </a:p>
          <a:p>
            <a:pPr lvl="1"/>
            <a:r>
              <a:rPr lang="en-US" sz="1700" dirty="0"/>
              <a:t>Programmable devices that convert analog signals to digital</a:t>
            </a:r>
          </a:p>
          <a:p>
            <a:pPr lvl="1"/>
            <a:r>
              <a:rPr lang="en-US" sz="1700" dirty="0"/>
              <a:t>Using LADDER, PLCs can be programmed to digitalize analog signals (electricity measurements) and take decisions or raise alarms</a:t>
            </a:r>
          </a:p>
          <a:p>
            <a:pPr lvl="1"/>
            <a:r>
              <a:rPr lang="en-US" sz="1700" dirty="0"/>
              <a:t>PLCs replace conventional hard-wired relay logic </a:t>
            </a:r>
          </a:p>
          <a:p>
            <a:pPr lvl="1"/>
            <a:r>
              <a:rPr lang="en-US" sz="1700" dirty="0"/>
              <a:t>May integrate Human Machine Interface. Example: </a:t>
            </a:r>
            <a:r>
              <a:rPr lang="en-US" sz="1700" dirty="0" err="1"/>
              <a:t>Unitronics</a:t>
            </a:r>
            <a:r>
              <a:rPr lang="en-US" sz="1700" dirty="0"/>
              <a:t> Visio700</a:t>
            </a:r>
          </a:p>
          <a:p>
            <a:pPr lvl="1"/>
            <a:r>
              <a:rPr lang="en-US" sz="1700" dirty="0"/>
              <a:t>Interfaces: USB, RS-232, RS-485, Ethernet</a:t>
            </a:r>
          </a:p>
          <a:p>
            <a:pPr lvl="1"/>
            <a:r>
              <a:rPr lang="en-US" sz="1700" dirty="0"/>
              <a:t>IoT Communication protocols: Modbus, </a:t>
            </a:r>
            <a:r>
              <a:rPr lang="en-US" sz="1700" dirty="0" err="1"/>
              <a:t>EtherNet</a:t>
            </a:r>
            <a:r>
              <a:rPr lang="en-US" sz="1700" dirty="0"/>
              <a:t>/IP (IP = Industrial Protocol), </a:t>
            </a:r>
            <a:r>
              <a:rPr lang="en-US" sz="1700" dirty="0" err="1"/>
              <a:t>EtherCAT</a:t>
            </a:r>
            <a:r>
              <a:rPr lang="en-US" sz="1700" dirty="0"/>
              <a:t>, </a:t>
            </a:r>
            <a:r>
              <a:rPr lang="en-US" sz="1700" dirty="0" err="1"/>
              <a:t>CANopen</a:t>
            </a:r>
            <a:r>
              <a:rPr lang="en-US" sz="1700" dirty="0"/>
              <a:t>, PROFINET</a:t>
            </a:r>
          </a:p>
          <a:p>
            <a:pPr lvl="1"/>
            <a:r>
              <a:rPr lang="en-US" sz="1700" dirty="0"/>
              <a:t>Use Cases: Implementing safety mechanisms, digitalizing measurements from analog sensors</a:t>
            </a:r>
          </a:p>
          <a:p>
            <a:pPr lvl="1"/>
            <a:r>
              <a:rPr lang="en-GB" sz="1600" b="0" i="0" dirty="0">
                <a:solidFill>
                  <a:srgbClr val="1D1D1D"/>
                </a:solidFill>
                <a:effectLst/>
                <a:latin typeface="Georgia" panose="02040502050405020303" pitchFamily="18" charset="0"/>
              </a:rPr>
              <a:t>IEC 61131-3 is the standard describing the LADDER logic</a:t>
            </a:r>
            <a:endParaRPr lang="en-US" sz="1700" dirty="0"/>
          </a:p>
        </p:txBody>
      </p:sp>
      <p:sp>
        <p:nvSpPr>
          <p:cNvPr id="4" name="Slide Number Placeholder 3">
            <a:extLst>
              <a:ext uri="{FF2B5EF4-FFF2-40B4-BE49-F238E27FC236}">
                <a16:creationId xmlns:a16="http://schemas.microsoft.com/office/drawing/2014/main" id="{22C0E126-5689-4306-98DE-51A124FF45C3}"/>
              </a:ext>
            </a:extLst>
          </p:cNvPr>
          <p:cNvSpPr>
            <a:spLocks noGrp="1"/>
          </p:cNvSpPr>
          <p:nvPr>
            <p:ph type="sldNum" sz="quarter" idx="12"/>
          </p:nvPr>
        </p:nvSpPr>
        <p:spPr>
          <a:xfrm>
            <a:off x="9900458" y="6459785"/>
            <a:ext cx="1312025" cy="365125"/>
          </a:xfrm>
        </p:spPr>
        <p:txBody>
          <a:bodyPr>
            <a:normAutofit/>
          </a:bodyPr>
          <a:lstStyle/>
          <a:p>
            <a:pPr>
              <a:spcAft>
                <a:spcPts val="600"/>
              </a:spcAft>
            </a:pPr>
            <a:fld id="{5F542DB0-94FD-4CDB-BCE2-4E35E16671AA}" type="slidenum">
              <a:rPr lang="en-US">
                <a:solidFill>
                  <a:schemeClr val="tx1">
                    <a:lumMod val="75000"/>
                    <a:lumOff val="25000"/>
                  </a:schemeClr>
                </a:solidFill>
              </a:rPr>
              <a:pPr>
                <a:spcAft>
                  <a:spcPts val="600"/>
                </a:spcAft>
              </a:pPr>
              <a:t>19</a:t>
            </a:fld>
            <a:endParaRPr lang="en-US">
              <a:solidFill>
                <a:schemeClr val="tx1">
                  <a:lumMod val="75000"/>
                  <a:lumOff val="25000"/>
                </a:schemeClr>
              </a:solidFill>
            </a:endParaRPr>
          </a:p>
        </p:txBody>
      </p:sp>
      <p:sp>
        <p:nvSpPr>
          <p:cNvPr id="5" name="Oval 4">
            <a:extLst>
              <a:ext uri="{FF2B5EF4-FFF2-40B4-BE49-F238E27FC236}">
                <a16:creationId xmlns:a16="http://schemas.microsoft.com/office/drawing/2014/main" id="{BAD6FB45-3D84-4B17-97FA-6CA2C7C42293}"/>
              </a:ext>
            </a:extLst>
          </p:cNvPr>
          <p:cNvSpPr/>
          <p:nvPr/>
        </p:nvSpPr>
        <p:spPr>
          <a:xfrm>
            <a:off x="1412240" y="5318760"/>
            <a:ext cx="1163320" cy="90424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32B3E2D3-81B0-42F9-ADFE-504ECBA87892}"/>
              </a:ext>
            </a:extLst>
          </p:cNvPr>
          <p:cNvSpPr txBox="1"/>
          <p:nvPr/>
        </p:nvSpPr>
        <p:spPr>
          <a:xfrm>
            <a:off x="762000" y="6226825"/>
            <a:ext cx="2768600" cy="646331"/>
          </a:xfrm>
          <a:prstGeom prst="rect">
            <a:avLst/>
          </a:prstGeom>
          <a:noFill/>
        </p:spPr>
        <p:txBody>
          <a:bodyPr wrap="square" rtlCol="0">
            <a:spAutoFit/>
          </a:bodyPr>
          <a:lstStyle/>
          <a:p>
            <a:pPr algn="ctr"/>
            <a:r>
              <a:rPr lang="en-GB" dirty="0">
                <a:solidFill>
                  <a:schemeClr val="bg1"/>
                </a:solidFill>
              </a:rPr>
              <a:t>NUC PC for programming the PLC via USB</a:t>
            </a:r>
          </a:p>
        </p:txBody>
      </p:sp>
      <p:sp>
        <p:nvSpPr>
          <p:cNvPr id="12" name="Oval 11">
            <a:extLst>
              <a:ext uri="{FF2B5EF4-FFF2-40B4-BE49-F238E27FC236}">
                <a16:creationId xmlns:a16="http://schemas.microsoft.com/office/drawing/2014/main" id="{921E57EF-9AF8-43D7-B208-33EF3B060275}"/>
              </a:ext>
            </a:extLst>
          </p:cNvPr>
          <p:cNvSpPr/>
          <p:nvPr/>
        </p:nvSpPr>
        <p:spPr>
          <a:xfrm>
            <a:off x="1102360" y="4683760"/>
            <a:ext cx="665480" cy="72136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725CCD66-4004-427C-95AB-52F991DFD172}"/>
              </a:ext>
            </a:extLst>
          </p:cNvPr>
          <p:cNvSpPr txBox="1"/>
          <p:nvPr/>
        </p:nvSpPr>
        <p:spPr>
          <a:xfrm>
            <a:off x="241199" y="4672429"/>
            <a:ext cx="1112455" cy="646331"/>
          </a:xfrm>
          <a:prstGeom prst="rect">
            <a:avLst/>
          </a:prstGeom>
          <a:noFill/>
        </p:spPr>
        <p:txBody>
          <a:bodyPr wrap="square" rtlCol="0">
            <a:spAutoFit/>
          </a:bodyPr>
          <a:lstStyle/>
          <a:p>
            <a:r>
              <a:rPr lang="en-GB" dirty="0">
                <a:solidFill>
                  <a:schemeClr val="bg1"/>
                </a:solidFill>
              </a:rPr>
              <a:t>SONOFF Switch</a:t>
            </a:r>
          </a:p>
        </p:txBody>
      </p:sp>
      <p:sp>
        <p:nvSpPr>
          <p:cNvPr id="14" name="Oval 13">
            <a:extLst>
              <a:ext uri="{FF2B5EF4-FFF2-40B4-BE49-F238E27FC236}">
                <a16:creationId xmlns:a16="http://schemas.microsoft.com/office/drawing/2014/main" id="{37A81893-5E29-4FF7-905F-61CB744DA9BD}"/>
              </a:ext>
            </a:extLst>
          </p:cNvPr>
          <p:cNvSpPr/>
          <p:nvPr/>
        </p:nvSpPr>
        <p:spPr>
          <a:xfrm>
            <a:off x="868680" y="1391920"/>
            <a:ext cx="2311400" cy="90424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FBE650C-2E9F-4720-9DF5-435684FB1823}"/>
              </a:ext>
            </a:extLst>
          </p:cNvPr>
          <p:cNvSpPr txBox="1"/>
          <p:nvPr/>
        </p:nvSpPr>
        <p:spPr>
          <a:xfrm>
            <a:off x="373279" y="1780749"/>
            <a:ext cx="1112455" cy="646331"/>
          </a:xfrm>
          <a:prstGeom prst="rect">
            <a:avLst/>
          </a:prstGeom>
          <a:noFill/>
        </p:spPr>
        <p:txBody>
          <a:bodyPr wrap="square" rtlCol="0">
            <a:spAutoFit/>
          </a:bodyPr>
          <a:lstStyle/>
          <a:p>
            <a:r>
              <a:rPr lang="en-GB" dirty="0">
                <a:solidFill>
                  <a:schemeClr val="bg1"/>
                </a:solidFill>
              </a:rPr>
              <a:t>I/O Modules</a:t>
            </a:r>
          </a:p>
        </p:txBody>
      </p:sp>
      <p:sp>
        <p:nvSpPr>
          <p:cNvPr id="16" name="Oval 15">
            <a:extLst>
              <a:ext uri="{FF2B5EF4-FFF2-40B4-BE49-F238E27FC236}">
                <a16:creationId xmlns:a16="http://schemas.microsoft.com/office/drawing/2014/main" id="{72817169-1578-4030-AC61-303B4A8BAA02}"/>
              </a:ext>
            </a:extLst>
          </p:cNvPr>
          <p:cNvSpPr/>
          <p:nvPr/>
        </p:nvSpPr>
        <p:spPr>
          <a:xfrm>
            <a:off x="3855720" y="1432560"/>
            <a:ext cx="843280" cy="143764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C45434A7-1F00-404D-B775-771DA430C228}"/>
              </a:ext>
            </a:extLst>
          </p:cNvPr>
          <p:cNvSpPr txBox="1"/>
          <p:nvPr/>
        </p:nvSpPr>
        <p:spPr>
          <a:xfrm>
            <a:off x="4016359" y="2870200"/>
            <a:ext cx="522002" cy="369332"/>
          </a:xfrm>
          <a:prstGeom prst="rect">
            <a:avLst/>
          </a:prstGeom>
          <a:noFill/>
        </p:spPr>
        <p:txBody>
          <a:bodyPr wrap="none" rtlCol="0">
            <a:spAutoFit/>
          </a:bodyPr>
          <a:lstStyle/>
          <a:p>
            <a:r>
              <a:rPr lang="en-GB" dirty="0">
                <a:solidFill>
                  <a:schemeClr val="bg1"/>
                </a:solidFill>
              </a:rPr>
              <a:t>PLC</a:t>
            </a:r>
          </a:p>
        </p:txBody>
      </p:sp>
      <p:sp>
        <p:nvSpPr>
          <p:cNvPr id="18" name="Oval 17">
            <a:extLst>
              <a:ext uri="{FF2B5EF4-FFF2-40B4-BE49-F238E27FC236}">
                <a16:creationId xmlns:a16="http://schemas.microsoft.com/office/drawing/2014/main" id="{0CD82F85-E6B6-4C42-9B98-A9CC491EC3FA}"/>
              </a:ext>
            </a:extLst>
          </p:cNvPr>
          <p:cNvSpPr/>
          <p:nvPr/>
        </p:nvSpPr>
        <p:spPr>
          <a:xfrm>
            <a:off x="929373" y="3958575"/>
            <a:ext cx="665480" cy="72136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3FBAEB8B-D5CC-442E-81C2-154168CAA9DD}"/>
              </a:ext>
            </a:extLst>
          </p:cNvPr>
          <p:cNvSpPr txBox="1"/>
          <p:nvPr/>
        </p:nvSpPr>
        <p:spPr>
          <a:xfrm>
            <a:off x="762000" y="3618678"/>
            <a:ext cx="1112455" cy="369332"/>
          </a:xfrm>
          <a:prstGeom prst="rect">
            <a:avLst/>
          </a:prstGeom>
          <a:noFill/>
        </p:spPr>
        <p:txBody>
          <a:bodyPr wrap="square" rtlCol="0">
            <a:spAutoFit/>
          </a:bodyPr>
          <a:lstStyle/>
          <a:p>
            <a:r>
              <a:rPr lang="en-GB" dirty="0">
                <a:solidFill>
                  <a:schemeClr val="bg1"/>
                </a:solidFill>
              </a:rPr>
              <a:t>Rectifier</a:t>
            </a:r>
          </a:p>
        </p:txBody>
      </p:sp>
    </p:spTree>
    <p:extLst>
      <p:ext uri="{BB962C8B-B14F-4D97-AF65-F5344CB8AC3E}">
        <p14:creationId xmlns:p14="http://schemas.microsoft.com/office/powerpoint/2010/main" val="4070497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1334-B518-4B81-80BC-6D3967C73C15}"/>
              </a:ext>
            </a:extLst>
          </p:cNvPr>
          <p:cNvSpPr>
            <a:spLocks noGrp="1"/>
          </p:cNvSpPr>
          <p:nvPr>
            <p:ph type="title"/>
          </p:nvPr>
        </p:nvSpPr>
        <p:spPr/>
        <p:txBody>
          <a:bodyPr/>
          <a:lstStyle/>
          <a:p>
            <a:r>
              <a:rPr lang="en-GB" dirty="0"/>
              <a:t>Outline</a:t>
            </a:r>
            <a:endParaRPr lang="en-US" dirty="0"/>
          </a:p>
        </p:txBody>
      </p:sp>
      <p:sp>
        <p:nvSpPr>
          <p:cNvPr id="3" name="Content Placeholder 2">
            <a:extLst>
              <a:ext uri="{FF2B5EF4-FFF2-40B4-BE49-F238E27FC236}">
                <a16:creationId xmlns:a16="http://schemas.microsoft.com/office/drawing/2014/main" id="{DF0B21A6-AAED-4F92-8754-AA37F5F0235E}"/>
              </a:ext>
            </a:extLst>
          </p:cNvPr>
          <p:cNvSpPr>
            <a:spLocks noGrp="1"/>
          </p:cNvSpPr>
          <p:nvPr>
            <p:ph idx="1"/>
          </p:nvPr>
        </p:nvSpPr>
        <p:spPr/>
        <p:txBody>
          <a:bodyPr/>
          <a:lstStyle/>
          <a:p>
            <a:r>
              <a:rPr lang="en-US" dirty="0"/>
              <a:t>Power Grid architecture</a:t>
            </a:r>
          </a:p>
          <a:p>
            <a:r>
              <a:rPr lang="en-US" dirty="0"/>
              <a:t>Introduction to Smart Grids</a:t>
            </a:r>
          </a:p>
          <a:p>
            <a:r>
              <a:rPr lang="en-US" dirty="0"/>
              <a:t>IoT devices in Energy</a:t>
            </a:r>
          </a:p>
          <a:p>
            <a:r>
              <a:rPr lang="en-US" dirty="0"/>
              <a:t>Big data case studies in Energy</a:t>
            </a:r>
          </a:p>
        </p:txBody>
      </p:sp>
      <p:sp>
        <p:nvSpPr>
          <p:cNvPr id="4" name="Slide Number Placeholder 3">
            <a:extLst>
              <a:ext uri="{FF2B5EF4-FFF2-40B4-BE49-F238E27FC236}">
                <a16:creationId xmlns:a16="http://schemas.microsoft.com/office/drawing/2014/main" id="{7701C037-139E-48FE-8E0D-51CEC03A245A}"/>
              </a:ext>
            </a:extLst>
          </p:cNvPr>
          <p:cNvSpPr>
            <a:spLocks noGrp="1"/>
          </p:cNvSpPr>
          <p:nvPr>
            <p:ph type="sldNum" sz="quarter" idx="12"/>
          </p:nvPr>
        </p:nvSpPr>
        <p:spPr/>
        <p:txBody>
          <a:bodyPr/>
          <a:lstStyle/>
          <a:p>
            <a:fld id="{5F542DB0-94FD-4CDB-BCE2-4E35E16671AA}" type="slidenum">
              <a:rPr lang="en-US" smtClean="0"/>
              <a:t>2</a:t>
            </a:fld>
            <a:endParaRPr lang="en-US"/>
          </a:p>
        </p:txBody>
      </p:sp>
    </p:spTree>
    <p:extLst>
      <p:ext uri="{BB962C8B-B14F-4D97-AF65-F5344CB8AC3E}">
        <p14:creationId xmlns:p14="http://schemas.microsoft.com/office/powerpoint/2010/main" val="4150453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923B-3D2C-4F8C-B508-761EDBB51598}"/>
              </a:ext>
            </a:extLst>
          </p:cNvPr>
          <p:cNvSpPr>
            <a:spLocks noGrp="1"/>
          </p:cNvSpPr>
          <p:nvPr>
            <p:ph type="title"/>
          </p:nvPr>
        </p:nvSpPr>
        <p:spPr/>
        <p:txBody>
          <a:bodyPr/>
          <a:lstStyle/>
          <a:p>
            <a:r>
              <a:rPr lang="en-US" dirty="0"/>
              <a:t>L1 (Direct Control) / RTUs</a:t>
            </a:r>
          </a:p>
        </p:txBody>
      </p:sp>
      <p:sp>
        <p:nvSpPr>
          <p:cNvPr id="3" name="Content Placeholder 2">
            <a:extLst>
              <a:ext uri="{FF2B5EF4-FFF2-40B4-BE49-F238E27FC236}">
                <a16:creationId xmlns:a16="http://schemas.microsoft.com/office/drawing/2014/main" id="{90685253-6BE4-4749-8439-13A6758C0CA5}"/>
              </a:ext>
            </a:extLst>
          </p:cNvPr>
          <p:cNvSpPr>
            <a:spLocks noGrp="1"/>
          </p:cNvSpPr>
          <p:nvPr>
            <p:ph idx="1"/>
          </p:nvPr>
        </p:nvSpPr>
        <p:spPr>
          <a:xfrm>
            <a:off x="1097280" y="1845734"/>
            <a:ext cx="6893560" cy="4023360"/>
          </a:xfrm>
        </p:spPr>
        <p:txBody>
          <a:bodyPr/>
          <a:lstStyle/>
          <a:p>
            <a:r>
              <a:rPr lang="en-US" dirty="0"/>
              <a:t>Remote Terminal/Telemetry Units, transmit telemetry data to a central control system (SCADA)</a:t>
            </a:r>
          </a:p>
          <a:p>
            <a:r>
              <a:rPr lang="en-US" dirty="0"/>
              <a:t>Integrates I/O modules for interfacing analog physical objects to the digital world (similarly to PLCs)</a:t>
            </a:r>
          </a:p>
          <a:p>
            <a:r>
              <a:rPr lang="en-US" dirty="0"/>
              <a:t>RTUs incorporate multiple communication interfaces, including wireless</a:t>
            </a:r>
          </a:p>
          <a:p>
            <a:r>
              <a:rPr lang="en-US" dirty="0"/>
              <a:t>They usually don’t support control loops and algorithms</a:t>
            </a:r>
          </a:p>
          <a:p>
            <a:r>
              <a:rPr lang="en-US" dirty="0"/>
              <a:t>Used mainly in substations utilizing wireless communications, whereas PLCs are better with local controls (production lines, power plants </a:t>
            </a:r>
            <a:r>
              <a:rPr lang="en-US" dirty="0" err="1"/>
              <a:t>etc</a:t>
            </a:r>
            <a:r>
              <a:rPr lang="en-US" dirty="0"/>
              <a:t>)</a:t>
            </a:r>
          </a:p>
        </p:txBody>
      </p:sp>
      <p:sp>
        <p:nvSpPr>
          <p:cNvPr id="4" name="Slide Number Placeholder 3">
            <a:extLst>
              <a:ext uri="{FF2B5EF4-FFF2-40B4-BE49-F238E27FC236}">
                <a16:creationId xmlns:a16="http://schemas.microsoft.com/office/drawing/2014/main" id="{506CE9EF-30B9-4A4E-A690-95FD5F415362}"/>
              </a:ext>
            </a:extLst>
          </p:cNvPr>
          <p:cNvSpPr>
            <a:spLocks noGrp="1"/>
          </p:cNvSpPr>
          <p:nvPr>
            <p:ph type="sldNum" sz="quarter" idx="12"/>
          </p:nvPr>
        </p:nvSpPr>
        <p:spPr/>
        <p:txBody>
          <a:bodyPr/>
          <a:lstStyle/>
          <a:p>
            <a:fld id="{5F542DB0-94FD-4CDB-BCE2-4E35E16671AA}" type="slidenum">
              <a:rPr lang="en-US" smtClean="0"/>
              <a:t>20</a:t>
            </a:fld>
            <a:endParaRPr lang="en-US"/>
          </a:p>
        </p:txBody>
      </p:sp>
      <p:pic>
        <p:nvPicPr>
          <p:cNvPr id="3074" name="Picture 2" descr="See the source image">
            <a:extLst>
              <a:ext uri="{FF2B5EF4-FFF2-40B4-BE49-F238E27FC236}">
                <a16:creationId xmlns:a16="http://schemas.microsoft.com/office/drawing/2014/main" id="{A70355B8-3E50-4AE1-8E86-DE0478DD5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502" y="1855789"/>
            <a:ext cx="3788997" cy="3264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71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3768F-325E-44E8-B33C-BF38A9D90CB1}"/>
              </a:ext>
            </a:extLst>
          </p:cNvPr>
          <p:cNvSpPr>
            <a:spLocks noGrp="1"/>
          </p:cNvSpPr>
          <p:nvPr>
            <p:ph type="title"/>
          </p:nvPr>
        </p:nvSpPr>
        <p:spPr/>
        <p:txBody>
          <a:bodyPr/>
          <a:lstStyle/>
          <a:p>
            <a:r>
              <a:rPr lang="en-GB" dirty="0"/>
              <a:t>Wide Area Measurement Systems</a:t>
            </a:r>
          </a:p>
        </p:txBody>
      </p:sp>
      <p:sp>
        <p:nvSpPr>
          <p:cNvPr id="3" name="Content Placeholder 2">
            <a:extLst>
              <a:ext uri="{FF2B5EF4-FFF2-40B4-BE49-F238E27FC236}">
                <a16:creationId xmlns:a16="http://schemas.microsoft.com/office/drawing/2014/main" id="{469C25DF-5A90-4F22-95AE-0780356C509E}"/>
              </a:ext>
            </a:extLst>
          </p:cNvPr>
          <p:cNvSpPr>
            <a:spLocks noGrp="1"/>
          </p:cNvSpPr>
          <p:nvPr>
            <p:ph idx="1"/>
          </p:nvPr>
        </p:nvSpPr>
        <p:spPr>
          <a:xfrm>
            <a:off x="1097280" y="1845734"/>
            <a:ext cx="5744585" cy="4023360"/>
          </a:xfrm>
        </p:spPr>
        <p:txBody>
          <a:bodyPr>
            <a:normAutofit fontScale="92500" lnSpcReduction="20000"/>
          </a:bodyPr>
          <a:lstStyle/>
          <a:p>
            <a:r>
              <a:rPr lang="en-GB" dirty="0"/>
              <a:t>A more complex and “fluent” energy grid requires enhanced, real-time monitoring on grid stability</a:t>
            </a:r>
          </a:p>
          <a:p>
            <a:r>
              <a:rPr lang="en-GB" dirty="0"/>
              <a:t>SCADA is not sufficient for </a:t>
            </a:r>
            <a:r>
              <a:rPr lang="en-US" dirty="0"/>
              <a:t>high sampling rates and precisely synchronized measurements</a:t>
            </a:r>
          </a:p>
          <a:p>
            <a:r>
              <a:rPr lang="en-US" dirty="0"/>
              <a:t>WAMS focuses on enhancing the grid observability and quick response. Integrates:</a:t>
            </a:r>
          </a:p>
          <a:p>
            <a:pPr lvl="1"/>
            <a:r>
              <a:rPr lang="en-US" dirty="0"/>
              <a:t>Phasor Measurement Units (PMUs)</a:t>
            </a:r>
          </a:p>
          <a:p>
            <a:pPr lvl="1"/>
            <a:r>
              <a:rPr lang="en-US" dirty="0"/>
              <a:t>Phasor Data Concentrators (PDCs)</a:t>
            </a:r>
          </a:p>
          <a:p>
            <a:pPr lvl="1"/>
            <a:r>
              <a:rPr lang="en-US" dirty="0"/>
              <a:t>GPS clocks</a:t>
            </a:r>
          </a:p>
          <a:p>
            <a:pPr lvl="1"/>
            <a:r>
              <a:rPr lang="en-GB" dirty="0"/>
              <a:t>High-speed communication links (usually, optical fibre)</a:t>
            </a:r>
          </a:p>
          <a:p>
            <a:r>
              <a:rPr lang="en-GB" dirty="0"/>
              <a:t>PMUs are placed in various locations across the distribution and transmission grid</a:t>
            </a:r>
          </a:p>
          <a:p>
            <a:r>
              <a:rPr lang="en-GB" dirty="0"/>
              <a:t>PDCs collect measurements from multiple locations, which are then visualised in the control centre</a:t>
            </a:r>
          </a:p>
        </p:txBody>
      </p:sp>
      <p:sp>
        <p:nvSpPr>
          <p:cNvPr id="4" name="Slide Number Placeholder 3">
            <a:extLst>
              <a:ext uri="{FF2B5EF4-FFF2-40B4-BE49-F238E27FC236}">
                <a16:creationId xmlns:a16="http://schemas.microsoft.com/office/drawing/2014/main" id="{FA085DE6-929F-4585-B2AD-338A7979FE24}"/>
              </a:ext>
            </a:extLst>
          </p:cNvPr>
          <p:cNvSpPr>
            <a:spLocks noGrp="1"/>
          </p:cNvSpPr>
          <p:nvPr>
            <p:ph type="sldNum" sz="quarter" idx="12"/>
          </p:nvPr>
        </p:nvSpPr>
        <p:spPr/>
        <p:txBody>
          <a:bodyPr/>
          <a:lstStyle/>
          <a:p>
            <a:fld id="{5F542DB0-94FD-4CDB-BCE2-4E35E16671AA}" type="slidenum">
              <a:rPr lang="en-US" smtClean="0"/>
              <a:t>21</a:t>
            </a:fld>
            <a:endParaRPr lang="en-US"/>
          </a:p>
        </p:txBody>
      </p:sp>
      <p:pic>
        <p:nvPicPr>
          <p:cNvPr id="6" name="Picture 5">
            <a:extLst>
              <a:ext uri="{FF2B5EF4-FFF2-40B4-BE49-F238E27FC236}">
                <a16:creationId xmlns:a16="http://schemas.microsoft.com/office/drawing/2014/main" id="{64000C4B-3FFD-4580-8184-5122DF248282}"/>
              </a:ext>
            </a:extLst>
          </p:cNvPr>
          <p:cNvPicPr>
            <a:picLocks noChangeAspect="1"/>
          </p:cNvPicPr>
          <p:nvPr/>
        </p:nvPicPr>
        <p:blipFill>
          <a:blip r:embed="rId2"/>
          <a:stretch>
            <a:fillRect/>
          </a:stretch>
        </p:blipFill>
        <p:spPr>
          <a:xfrm>
            <a:off x="6841865" y="1737360"/>
            <a:ext cx="4925112" cy="4239217"/>
          </a:xfrm>
          <a:prstGeom prst="rect">
            <a:avLst/>
          </a:prstGeom>
        </p:spPr>
      </p:pic>
      <p:sp>
        <p:nvSpPr>
          <p:cNvPr id="8" name="TextBox 7">
            <a:extLst>
              <a:ext uri="{FF2B5EF4-FFF2-40B4-BE49-F238E27FC236}">
                <a16:creationId xmlns:a16="http://schemas.microsoft.com/office/drawing/2014/main" id="{4A20D220-DE10-48B1-BD56-1AC81534C41B}"/>
              </a:ext>
            </a:extLst>
          </p:cNvPr>
          <p:cNvSpPr txBox="1"/>
          <p:nvPr/>
        </p:nvSpPr>
        <p:spPr>
          <a:xfrm>
            <a:off x="1668378" y="6459785"/>
            <a:ext cx="8694821" cy="369332"/>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Wide-Area Measurement Systems and Phasor Measurement Units | SpringerLink</a:t>
            </a:r>
            <a:endParaRPr lang="en-US" dirty="0"/>
          </a:p>
        </p:txBody>
      </p:sp>
    </p:spTree>
    <p:extLst>
      <p:ext uri="{BB962C8B-B14F-4D97-AF65-F5344CB8AC3E}">
        <p14:creationId xmlns:p14="http://schemas.microsoft.com/office/powerpoint/2010/main" val="3421157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4B95-3536-4BF1-9862-F848890836B3}"/>
              </a:ext>
            </a:extLst>
          </p:cNvPr>
          <p:cNvSpPr>
            <a:spLocks noGrp="1"/>
          </p:cNvSpPr>
          <p:nvPr>
            <p:ph type="title"/>
          </p:nvPr>
        </p:nvSpPr>
        <p:spPr/>
        <p:txBody>
          <a:bodyPr/>
          <a:lstStyle/>
          <a:p>
            <a:r>
              <a:rPr lang="en-GB" dirty="0"/>
              <a:t>Phasor Measurement Units</a:t>
            </a:r>
          </a:p>
        </p:txBody>
      </p:sp>
      <p:sp>
        <p:nvSpPr>
          <p:cNvPr id="3" name="Content Placeholder 2">
            <a:extLst>
              <a:ext uri="{FF2B5EF4-FFF2-40B4-BE49-F238E27FC236}">
                <a16:creationId xmlns:a16="http://schemas.microsoft.com/office/drawing/2014/main" id="{C73D4EE8-2002-4FBE-A861-80683B2F34B7}"/>
              </a:ext>
            </a:extLst>
          </p:cNvPr>
          <p:cNvSpPr>
            <a:spLocks noGrp="1"/>
          </p:cNvSpPr>
          <p:nvPr>
            <p:ph idx="1"/>
          </p:nvPr>
        </p:nvSpPr>
        <p:spPr>
          <a:xfrm>
            <a:off x="1097280" y="1845734"/>
            <a:ext cx="7115387" cy="4233730"/>
          </a:xfrm>
        </p:spPr>
        <p:txBody>
          <a:bodyPr>
            <a:normAutofit/>
          </a:bodyPr>
          <a:lstStyle/>
          <a:p>
            <a:r>
              <a:rPr lang="en-GB" dirty="0"/>
              <a:t>Advanced metering devices </a:t>
            </a:r>
            <a:r>
              <a:rPr lang="en-US" dirty="0"/>
              <a:t>used to estimate the magnitude and phase angle of an electrical </a:t>
            </a:r>
            <a:r>
              <a:rPr lang="en-US" b="1" dirty="0"/>
              <a:t>phasor</a:t>
            </a:r>
            <a:r>
              <a:rPr lang="en-US" dirty="0"/>
              <a:t> quantity</a:t>
            </a:r>
            <a:r>
              <a:rPr lang="en-GB" dirty="0"/>
              <a:t> </a:t>
            </a:r>
          </a:p>
          <a:p>
            <a:r>
              <a:rPr lang="en-GB" dirty="0"/>
              <a:t>The phasor quantity is reconstructed by capturing multiple samples in quick succession, properly synchronized </a:t>
            </a:r>
            <a:endParaRPr lang="en-GB" dirty="0">
              <a:sym typeface="Wingdings" panose="05000000000000000000" pitchFamily="2" charset="2"/>
            </a:endParaRPr>
          </a:p>
          <a:p>
            <a:pPr lvl="1"/>
            <a:r>
              <a:rPr lang="en-GB" dirty="0">
                <a:sym typeface="Wingdings" panose="05000000000000000000" pitchFamily="2" charset="2"/>
              </a:rPr>
              <a:t>IEEE 1518 (Precision Time Protocol) and GPS are usually utilized for higher accuracy</a:t>
            </a:r>
          </a:p>
          <a:p>
            <a:pPr lvl="1"/>
            <a:r>
              <a:rPr lang="en-GB" dirty="0">
                <a:sym typeface="Wingdings" panose="05000000000000000000" pitchFamily="2" charset="2"/>
              </a:rPr>
              <a:t>The resulting measurement is called </a:t>
            </a:r>
            <a:r>
              <a:rPr lang="en-GB" dirty="0" err="1">
                <a:sym typeface="Wingdings" panose="05000000000000000000" pitchFamily="2" charset="2"/>
              </a:rPr>
              <a:t>synchrophasor</a:t>
            </a:r>
            <a:endParaRPr lang="el-GR" dirty="0"/>
          </a:p>
          <a:p>
            <a:r>
              <a:rPr lang="en-GB" dirty="0"/>
              <a:t>PMUs are independent devices or integrated in more complex devices (e.g., protective relays)</a:t>
            </a:r>
          </a:p>
          <a:p>
            <a:r>
              <a:rPr lang="en-GB" dirty="0" err="1"/>
              <a:t>Synchrophasors</a:t>
            </a:r>
            <a:r>
              <a:rPr lang="en-GB" dirty="0"/>
              <a:t> are used to monitor frequency deviations</a:t>
            </a:r>
          </a:p>
          <a:p>
            <a:pPr lvl="1"/>
            <a:r>
              <a:rPr lang="en-GB" dirty="0"/>
              <a:t>Significant deviations </a:t>
            </a:r>
            <a:r>
              <a:rPr lang="en-US" dirty="0"/>
              <a:t>from 50Hz can damage infrastructure</a:t>
            </a:r>
          </a:p>
          <a:p>
            <a:pPr lvl="1"/>
            <a:r>
              <a:rPr lang="en-US" dirty="0"/>
              <a:t>Loss of demand and supply balance contribute to frequency deviations</a:t>
            </a:r>
            <a:endParaRPr lang="en-GB" dirty="0"/>
          </a:p>
        </p:txBody>
      </p:sp>
      <p:sp>
        <p:nvSpPr>
          <p:cNvPr id="4" name="Slide Number Placeholder 3">
            <a:extLst>
              <a:ext uri="{FF2B5EF4-FFF2-40B4-BE49-F238E27FC236}">
                <a16:creationId xmlns:a16="http://schemas.microsoft.com/office/drawing/2014/main" id="{E5AC72EF-3984-45AC-8EFD-76B58DEA138F}"/>
              </a:ext>
            </a:extLst>
          </p:cNvPr>
          <p:cNvSpPr>
            <a:spLocks noGrp="1"/>
          </p:cNvSpPr>
          <p:nvPr>
            <p:ph type="sldNum" sz="quarter" idx="12"/>
          </p:nvPr>
        </p:nvSpPr>
        <p:spPr/>
        <p:txBody>
          <a:bodyPr/>
          <a:lstStyle/>
          <a:p>
            <a:fld id="{5F542DB0-94FD-4CDB-BCE2-4E35E16671AA}" type="slidenum">
              <a:rPr lang="en-US" smtClean="0"/>
              <a:t>22</a:t>
            </a:fld>
            <a:endParaRPr lang="en-US"/>
          </a:p>
        </p:txBody>
      </p:sp>
      <p:pic>
        <p:nvPicPr>
          <p:cNvPr id="7" name="Picture 6">
            <a:extLst>
              <a:ext uri="{FF2B5EF4-FFF2-40B4-BE49-F238E27FC236}">
                <a16:creationId xmlns:a16="http://schemas.microsoft.com/office/drawing/2014/main" id="{DFE0FAE7-8D19-4BD1-8E7B-4BE48EA9104E}"/>
              </a:ext>
            </a:extLst>
          </p:cNvPr>
          <p:cNvPicPr>
            <a:picLocks noChangeAspect="1"/>
          </p:cNvPicPr>
          <p:nvPr/>
        </p:nvPicPr>
        <p:blipFill>
          <a:blip r:embed="rId2"/>
          <a:stretch>
            <a:fillRect/>
          </a:stretch>
        </p:blipFill>
        <p:spPr>
          <a:xfrm>
            <a:off x="8219016" y="825499"/>
            <a:ext cx="3940473" cy="5253965"/>
          </a:xfrm>
          <a:prstGeom prst="rect">
            <a:avLst/>
          </a:prstGeom>
        </p:spPr>
      </p:pic>
    </p:spTree>
    <p:extLst>
      <p:ext uri="{BB962C8B-B14F-4D97-AF65-F5344CB8AC3E}">
        <p14:creationId xmlns:p14="http://schemas.microsoft.com/office/powerpoint/2010/main" val="1577784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3768F-325E-44E8-B33C-BF38A9D90CB1}"/>
              </a:ext>
            </a:extLst>
          </p:cNvPr>
          <p:cNvSpPr>
            <a:spLocks noGrp="1"/>
          </p:cNvSpPr>
          <p:nvPr>
            <p:ph type="title"/>
          </p:nvPr>
        </p:nvSpPr>
        <p:spPr/>
        <p:txBody>
          <a:bodyPr/>
          <a:lstStyle/>
          <a:p>
            <a:r>
              <a:rPr lang="en-GB" dirty="0"/>
              <a:t>Phasor Data Concentrators (PDCs)</a:t>
            </a:r>
          </a:p>
        </p:txBody>
      </p:sp>
      <p:sp>
        <p:nvSpPr>
          <p:cNvPr id="3" name="Content Placeholder 2">
            <a:extLst>
              <a:ext uri="{FF2B5EF4-FFF2-40B4-BE49-F238E27FC236}">
                <a16:creationId xmlns:a16="http://schemas.microsoft.com/office/drawing/2014/main" id="{469C25DF-5A90-4F22-95AE-0780356C509E}"/>
              </a:ext>
            </a:extLst>
          </p:cNvPr>
          <p:cNvSpPr>
            <a:spLocks noGrp="1"/>
          </p:cNvSpPr>
          <p:nvPr>
            <p:ph idx="1"/>
          </p:nvPr>
        </p:nvSpPr>
        <p:spPr>
          <a:xfrm>
            <a:off x="1097280" y="1845734"/>
            <a:ext cx="10115203" cy="3274907"/>
          </a:xfrm>
        </p:spPr>
        <p:txBody>
          <a:bodyPr/>
          <a:lstStyle/>
          <a:p>
            <a:r>
              <a:rPr lang="en-GB" dirty="0"/>
              <a:t>Software component that receives </a:t>
            </a:r>
            <a:r>
              <a:rPr lang="en-GB" dirty="0" err="1"/>
              <a:t>synchrophasors</a:t>
            </a:r>
            <a:r>
              <a:rPr lang="en-GB" dirty="0"/>
              <a:t> from PMUs, using the IEEE C37.118 protocol</a:t>
            </a:r>
          </a:p>
          <a:p>
            <a:r>
              <a:rPr lang="en-GB" dirty="0"/>
              <a:t>PDCs calculate statistic history, e.g., average latency, data quality and time code errors</a:t>
            </a:r>
          </a:p>
          <a:p>
            <a:r>
              <a:rPr lang="en-GB" dirty="0"/>
              <a:t>Connection with external databases, including Oracle, MySQL, Microsoft SQL Server.</a:t>
            </a:r>
          </a:p>
          <a:p>
            <a:r>
              <a:rPr lang="en-GB" dirty="0"/>
              <a:t>Multi-node architecture for fault-tolerance</a:t>
            </a:r>
          </a:p>
          <a:p>
            <a:r>
              <a:rPr lang="en-GB" dirty="0"/>
              <a:t>Outputs can also be delivered to Apache </a:t>
            </a:r>
            <a:r>
              <a:rPr lang="en-GB" dirty="0" err="1"/>
              <a:t>Handoop</a:t>
            </a:r>
            <a:r>
              <a:rPr lang="en-GB" dirty="0"/>
              <a:t> for big data analytics</a:t>
            </a:r>
          </a:p>
          <a:p>
            <a:r>
              <a:rPr lang="en-GB" dirty="0"/>
              <a:t>100 PMUs may generate up to 6.2 billion data rows per day, at 60 GB!</a:t>
            </a:r>
          </a:p>
          <a:p>
            <a:r>
              <a:rPr lang="en-GB" dirty="0" err="1"/>
              <a:t>openPDC</a:t>
            </a:r>
            <a:r>
              <a:rPr lang="en-GB" dirty="0"/>
              <a:t> is an </a:t>
            </a:r>
            <a:r>
              <a:rPr lang="en-GB" dirty="0" err="1"/>
              <a:t>opesource</a:t>
            </a:r>
            <a:r>
              <a:rPr lang="en-GB" dirty="0"/>
              <a:t> implementation of an IEEE C37.118  compliant PDC</a:t>
            </a:r>
          </a:p>
        </p:txBody>
      </p:sp>
      <p:sp>
        <p:nvSpPr>
          <p:cNvPr id="4" name="Slide Number Placeholder 3">
            <a:extLst>
              <a:ext uri="{FF2B5EF4-FFF2-40B4-BE49-F238E27FC236}">
                <a16:creationId xmlns:a16="http://schemas.microsoft.com/office/drawing/2014/main" id="{FA085DE6-929F-4585-B2AD-338A7979FE24}"/>
              </a:ext>
            </a:extLst>
          </p:cNvPr>
          <p:cNvSpPr>
            <a:spLocks noGrp="1"/>
          </p:cNvSpPr>
          <p:nvPr>
            <p:ph type="sldNum" sz="quarter" idx="12"/>
          </p:nvPr>
        </p:nvSpPr>
        <p:spPr/>
        <p:txBody>
          <a:bodyPr/>
          <a:lstStyle/>
          <a:p>
            <a:fld id="{5F542DB0-94FD-4CDB-BCE2-4E35E16671AA}" type="slidenum">
              <a:rPr lang="en-US" smtClean="0"/>
              <a:t>23</a:t>
            </a:fld>
            <a:endParaRPr lang="en-US"/>
          </a:p>
        </p:txBody>
      </p:sp>
      <p:pic>
        <p:nvPicPr>
          <p:cNvPr id="1026" name="Picture 2" descr="openPDC">
            <a:extLst>
              <a:ext uri="{FF2B5EF4-FFF2-40B4-BE49-F238E27FC236}">
                <a16:creationId xmlns:a16="http://schemas.microsoft.com/office/drawing/2014/main" id="{F30271A8-2090-41AF-99F5-A1D7B18AB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500" y="5260468"/>
            <a:ext cx="4237960" cy="10594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405ED46-22B6-4E9F-9A2C-5A9F7E702460}"/>
              </a:ext>
            </a:extLst>
          </p:cNvPr>
          <p:cNvSpPr txBox="1"/>
          <p:nvPr/>
        </p:nvSpPr>
        <p:spPr>
          <a:xfrm>
            <a:off x="811530" y="6349959"/>
            <a:ext cx="11228070" cy="584775"/>
          </a:xfrm>
          <a:prstGeom prst="rect">
            <a:avLst/>
          </a:prstGeom>
          <a:noFill/>
        </p:spPr>
        <p:txBody>
          <a:bodyPr wrap="square">
            <a:spAutoFit/>
          </a:bodyPr>
          <a:lstStyle/>
          <a:p>
            <a:r>
              <a:rPr lang="en-US" sz="1600" dirty="0"/>
              <a:t>P. Mack, “Big Data, Data Mining, and Predictive Analytics and High Performance Computing,” in Renewable Energy Integration, Elsevier, 2014, pp. 439–454 [Online]. Available: http://dx.doi.org/10.1016/B978-0-12-407910-6.00035-1</a:t>
            </a:r>
          </a:p>
        </p:txBody>
      </p:sp>
    </p:spTree>
    <p:extLst>
      <p:ext uri="{BB962C8B-B14F-4D97-AF65-F5344CB8AC3E}">
        <p14:creationId xmlns:p14="http://schemas.microsoft.com/office/powerpoint/2010/main" val="2879372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E020-135A-4A75-B11D-C30FBD2944E6}"/>
              </a:ext>
            </a:extLst>
          </p:cNvPr>
          <p:cNvSpPr>
            <a:spLocks noGrp="1"/>
          </p:cNvSpPr>
          <p:nvPr>
            <p:ph type="title"/>
          </p:nvPr>
        </p:nvSpPr>
        <p:spPr/>
        <p:txBody>
          <a:bodyPr/>
          <a:lstStyle/>
          <a:p>
            <a:r>
              <a:rPr lang="en-GB" dirty="0"/>
              <a:t>Self-healing with PMUs/PDCs</a:t>
            </a:r>
          </a:p>
        </p:txBody>
      </p:sp>
      <p:sp>
        <p:nvSpPr>
          <p:cNvPr id="3" name="Content Placeholder 2">
            <a:extLst>
              <a:ext uri="{FF2B5EF4-FFF2-40B4-BE49-F238E27FC236}">
                <a16:creationId xmlns:a16="http://schemas.microsoft.com/office/drawing/2014/main" id="{65D361D4-D45C-458A-B722-66F7E9BB5CE0}"/>
              </a:ext>
            </a:extLst>
          </p:cNvPr>
          <p:cNvSpPr>
            <a:spLocks noGrp="1"/>
          </p:cNvSpPr>
          <p:nvPr>
            <p:ph idx="1"/>
          </p:nvPr>
        </p:nvSpPr>
        <p:spPr/>
        <p:txBody>
          <a:bodyPr/>
          <a:lstStyle/>
          <a:p>
            <a:r>
              <a:rPr lang="en-GB" dirty="0"/>
              <a:t>Maintaining Quality of Service (QoS) in WAMS is an active research topic</a:t>
            </a:r>
          </a:p>
          <a:p>
            <a:r>
              <a:rPr lang="en-GB" dirty="0"/>
              <a:t>Traffic Engineering and OpenFlow can be leveraged to rearrange communication paths according to QoS constraints</a:t>
            </a:r>
          </a:p>
          <a:p>
            <a:r>
              <a:rPr lang="en-GB" dirty="0"/>
              <a:t>In case of communication failure or PDC failure, its important to reconnect the disconnected PMUs as fast as possible</a:t>
            </a:r>
          </a:p>
          <a:p>
            <a:r>
              <a:rPr lang="en-GB" dirty="0"/>
              <a:t>A problem of optimal PMU to PDC allocation has the following constraints:</a:t>
            </a:r>
          </a:p>
          <a:p>
            <a:pPr lvl="1"/>
            <a:r>
              <a:rPr lang="en-GB" dirty="0"/>
              <a:t>Minimize latency between PMU and the new PDC </a:t>
            </a:r>
          </a:p>
          <a:p>
            <a:pPr lvl="1"/>
            <a:r>
              <a:rPr lang="en-GB" dirty="0"/>
              <a:t>Maximize available bandwidth</a:t>
            </a:r>
          </a:p>
          <a:p>
            <a:pPr lvl="1"/>
            <a:r>
              <a:rPr lang="en-GB" dirty="0"/>
              <a:t>Minimize packet loss </a:t>
            </a:r>
          </a:p>
          <a:p>
            <a:pPr lvl="1"/>
            <a:r>
              <a:rPr lang="en-GB" dirty="0"/>
              <a:t>Minimize security risk</a:t>
            </a:r>
          </a:p>
        </p:txBody>
      </p:sp>
      <p:sp>
        <p:nvSpPr>
          <p:cNvPr id="4" name="Slide Number Placeholder 3">
            <a:extLst>
              <a:ext uri="{FF2B5EF4-FFF2-40B4-BE49-F238E27FC236}">
                <a16:creationId xmlns:a16="http://schemas.microsoft.com/office/drawing/2014/main" id="{007EE30B-2EAF-4AEC-B3D2-B6B7CB59538B}"/>
              </a:ext>
            </a:extLst>
          </p:cNvPr>
          <p:cNvSpPr>
            <a:spLocks noGrp="1"/>
          </p:cNvSpPr>
          <p:nvPr>
            <p:ph type="sldNum" sz="quarter" idx="12"/>
          </p:nvPr>
        </p:nvSpPr>
        <p:spPr/>
        <p:txBody>
          <a:bodyPr/>
          <a:lstStyle/>
          <a:p>
            <a:fld id="{5F542DB0-94FD-4CDB-BCE2-4E35E16671AA}" type="slidenum">
              <a:rPr lang="en-US" smtClean="0"/>
              <a:t>24</a:t>
            </a:fld>
            <a:endParaRPr lang="en-US"/>
          </a:p>
        </p:txBody>
      </p:sp>
      <p:sp>
        <p:nvSpPr>
          <p:cNvPr id="6" name="TextBox 5">
            <a:extLst>
              <a:ext uri="{FF2B5EF4-FFF2-40B4-BE49-F238E27FC236}">
                <a16:creationId xmlns:a16="http://schemas.microsoft.com/office/drawing/2014/main" id="{1547CE9A-2759-42EB-9BE6-39D18329B6C6}"/>
              </a:ext>
            </a:extLst>
          </p:cNvPr>
          <p:cNvSpPr txBox="1"/>
          <p:nvPr/>
        </p:nvSpPr>
        <p:spPr>
          <a:xfrm>
            <a:off x="745958" y="5484752"/>
            <a:ext cx="10700084" cy="738664"/>
          </a:xfrm>
          <a:prstGeom prst="rect">
            <a:avLst/>
          </a:prstGeom>
          <a:noFill/>
          <a:ln>
            <a:solidFill>
              <a:schemeClr val="tx1"/>
            </a:solidFill>
          </a:ln>
        </p:spPr>
        <p:txBody>
          <a:bodyPr wrap="square">
            <a:spAutoFit/>
          </a:bodyPr>
          <a:lstStyle/>
          <a:p>
            <a:pPr algn="l"/>
            <a:r>
              <a:rPr lang="en-US" sz="1400" b="0" i="0" dirty="0">
                <a:effectLst/>
                <a:latin typeface="Arial" panose="020B0604020202020204" pitchFamily="34" charset="0"/>
              </a:rPr>
              <a:t>Y. Qu, X. Liu, D. </a:t>
            </a:r>
            <a:r>
              <a:rPr lang="en-US" sz="1400" b="0" i="0" dirty="0" err="1">
                <a:effectLst/>
                <a:latin typeface="Arial" panose="020B0604020202020204" pitchFamily="34" charset="0"/>
              </a:rPr>
              <a:t>Jin</a:t>
            </a:r>
            <a:r>
              <a:rPr lang="en-US" sz="1400" b="0" i="0" dirty="0">
                <a:effectLst/>
                <a:latin typeface="Arial" panose="020B0604020202020204" pitchFamily="34" charset="0"/>
              </a:rPr>
              <a:t>, Y. Hong, and C. Chen, “Enabling a Resilient and Self-healing PMU Infrastructure Using Centralized Network Control,” in Proceedings of the 2018 ACM International Workshop on Security in Software Defined Networks &amp; Network Function Virtualization, 2018, </a:t>
            </a:r>
            <a:r>
              <a:rPr lang="en-US" sz="1400" b="0" i="0" dirty="0" err="1">
                <a:effectLst/>
                <a:latin typeface="Arial" panose="020B0604020202020204" pitchFamily="34" charset="0"/>
              </a:rPr>
              <a:t>doi</a:t>
            </a:r>
            <a:r>
              <a:rPr lang="en-US" sz="1400" b="0" i="0" dirty="0">
                <a:effectLst/>
                <a:latin typeface="Arial" panose="020B0604020202020204" pitchFamily="34" charset="0"/>
              </a:rPr>
              <a:t>: 10.1145/3180465.3180472 [Online]. Available: http://dx.doi.org/10.1145/3180465.3180472</a:t>
            </a:r>
          </a:p>
        </p:txBody>
      </p:sp>
    </p:spTree>
    <p:extLst>
      <p:ext uri="{BB962C8B-B14F-4D97-AF65-F5344CB8AC3E}">
        <p14:creationId xmlns:p14="http://schemas.microsoft.com/office/powerpoint/2010/main" val="1899777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79D3-D84A-4EFC-A798-3F2FF2581121}"/>
              </a:ext>
            </a:extLst>
          </p:cNvPr>
          <p:cNvSpPr>
            <a:spLocks noGrp="1"/>
          </p:cNvSpPr>
          <p:nvPr>
            <p:ph type="title"/>
          </p:nvPr>
        </p:nvSpPr>
        <p:spPr>
          <a:xfrm>
            <a:off x="1097280" y="286603"/>
            <a:ext cx="7613583" cy="1450757"/>
          </a:xfrm>
        </p:spPr>
        <p:txBody>
          <a:bodyPr/>
          <a:lstStyle/>
          <a:p>
            <a:r>
              <a:rPr lang="en-US" dirty="0"/>
              <a:t>Advanced Metering Infrastructure</a:t>
            </a:r>
          </a:p>
        </p:txBody>
      </p:sp>
      <p:sp>
        <p:nvSpPr>
          <p:cNvPr id="3" name="Content Placeholder 2">
            <a:extLst>
              <a:ext uri="{FF2B5EF4-FFF2-40B4-BE49-F238E27FC236}">
                <a16:creationId xmlns:a16="http://schemas.microsoft.com/office/drawing/2014/main" id="{78DF9810-0DF8-495D-8291-39921BC4D271}"/>
              </a:ext>
            </a:extLst>
          </p:cNvPr>
          <p:cNvSpPr>
            <a:spLocks noGrp="1"/>
          </p:cNvSpPr>
          <p:nvPr>
            <p:ph idx="1"/>
          </p:nvPr>
        </p:nvSpPr>
        <p:spPr>
          <a:xfrm>
            <a:off x="1097280" y="1845734"/>
            <a:ext cx="7388994" cy="4023360"/>
          </a:xfrm>
        </p:spPr>
        <p:txBody>
          <a:bodyPr>
            <a:normAutofit/>
          </a:bodyPr>
          <a:lstStyle/>
          <a:p>
            <a:r>
              <a:rPr lang="en-US" dirty="0"/>
              <a:t>AMI is composed of advanced energy meters (smart meters), a two-way communication channel, a data repository, and the AMI headend</a:t>
            </a:r>
          </a:p>
          <a:p>
            <a:r>
              <a:rPr lang="en-US" dirty="0"/>
              <a:t>AMI enables new opportunities:</a:t>
            </a:r>
          </a:p>
          <a:p>
            <a:pPr lvl="1"/>
            <a:r>
              <a:rPr lang="en-US" dirty="0"/>
              <a:t>Demand response: A wide range of actions, taken at the customer side in response to conditions within the electricity system (peak period network congestion, high prices, changing between different retailers, </a:t>
            </a:r>
            <a:r>
              <a:rPr lang="en-US" dirty="0" err="1"/>
              <a:t>etc</a:t>
            </a:r>
            <a:r>
              <a:rPr lang="en-US" dirty="0"/>
              <a:t>)</a:t>
            </a:r>
          </a:p>
          <a:p>
            <a:pPr lvl="1"/>
            <a:r>
              <a:rPr lang="en-US" dirty="0"/>
              <a:t>Dynamic pricing and policies from the DSO (e.g., limiting maximum consumption in case of balance due)</a:t>
            </a:r>
          </a:p>
          <a:p>
            <a:r>
              <a:rPr lang="en-US" dirty="0"/>
              <a:t>DLMS and OSGP are well-known protocols utilized by smart meters</a:t>
            </a:r>
          </a:p>
          <a:p>
            <a:r>
              <a:rPr lang="en-US" dirty="0" err="1"/>
              <a:t>GuruX</a:t>
            </a:r>
            <a:r>
              <a:rPr lang="en-US" dirty="0"/>
              <a:t> is an opensource solution for custom AMIs (</a:t>
            </a:r>
            <a:r>
              <a:rPr lang="en-US" dirty="0">
                <a:hlinkClick r:id="rId2"/>
              </a:rPr>
              <a:t>https://www.gurux.fi/</a:t>
            </a:r>
            <a:r>
              <a:rPr lang="en-US" dirty="0"/>
              <a:t>) </a:t>
            </a:r>
          </a:p>
        </p:txBody>
      </p:sp>
      <p:sp>
        <p:nvSpPr>
          <p:cNvPr id="4" name="Slide Number Placeholder 3">
            <a:extLst>
              <a:ext uri="{FF2B5EF4-FFF2-40B4-BE49-F238E27FC236}">
                <a16:creationId xmlns:a16="http://schemas.microsoft.com/office/drawing/2014/main" id="{0FDC7EC2-DB16-4FE3-927D-C367B84DB5BA}"/>
              </a:ext>
            </a:extLst>
          </p:cNvPr>
          <p:cNvSpPr>
            <a:spLocks noGrp="1"/>
          </p:cNvSpPr>
          <p:nvPr>
            <p:ph type="sldNum" sz="quarter" idx="12"/>
          </p:nvPr>
        </p:nvSpPr>
        <p:spPr/>
        <p:txBody>
          <a:bodyPr/>
          <a:lstStyle/>
          <a:p>
            <a:fld id="{5F542DB0-94FD-4CDB-BCE2-4E35E16671AA}" type="slidenum">
              <a:rPr lang="en-US" smtClean="0"/>
              <a:t>25</a:t>
            </a:fld>
            <a:endParaRPr lang="en-US"/>
          </a:p>
        </p:txBody>
      </p:sp>
      <p:sp>
        <p:nvSpPr>
          <p:cNvPr id="9" name="TextBox 8">
            <a:extLst>
              <a:ext uri="{FF2B5EF4-FFF2-40B4-BE49-F238E27FC236}">
                <a16:creationId xmlns:a16="http://schemas.microsoft.com/office/drawing/2014/main" id="{6F3AB3C6-B12E-4E43-A481-8B9CC14948C8}"/>
              </a:ext>
            </a:extLst>
          </p:cNvPr>
          <p:cNvSpPr txBox="1"/>
          <p:nvPr/>
        </p:nvSpPr>
        <p:spPr>
          <a:xfrm>
            <a:off x="2801828" y="6386731"/>
            <a:ext cx="7098630" cy="369332"/>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Advanced Metering Infrastructure (AMI) - CIO Wiki (cio-wiki.org)</a:t>
            </a:r>
            <a:endParaRPr lang="en-US" dirty="0"/>
          </a:p>
        </p:txBody>
      </p:sp>
      <p:pic>
        <p:nvPicPr>
          <p:cNvPr id="10" name="Picture 2" descr="Landis+Gyr E650 - Landis+Gyr">
            <a:extLst>
              <a:ext uri="{FF2B5EF4-FFF2-40B4-BE49-F238E27FC236}">
                <a16:creationId xmlns:a16="http://schemas.microsoft.com/office/drawing/2014/main" id="{EB1E9F24-BB59-4285-ADF2-D4E95684EA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269" t="10060" r="24971" b="12748"/>
          <a:stretch/>
        </p:blipFill>
        <p:spPr bwMode="auto">
          <a:xfrm>
            <a:off x="8486274" y="575200"/>
            <a:ext cx="3481137" cy="5293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75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C393-619B-4384-9B7D-45193CEB1D44}"/>
              </a:ext>
            </a:extLst>
          </p:cNvPr>
          <p:cNvSpPr>
            <a:spLocks noGrp="1"/>
          </p:cNvSpPr>
          <p:nvPr>
            <p:ph type="title"/>
          </p:nvPr>
        </p:nvSpPr>
        <p:spPr/>
        <p:txBody>
          <a:bodyPr/>
          <a:lstStyle/>
          <a:p>
            <a:r>
              <a:rPr lang="en-US" dirty="0"/>
              <a:t>Advanced Metering Infrastructure</a:t>
            </a:r>
          </a:p>
        </p:txBody>
      </p:sp>
      <p:sp>
        <p:nvSpPr>
          <p:cNvPr id="3" name="Content Placeholder 2">
            <a:extLst>
              <a:ext uri="{FF2B5EF4-FFF2-40B4-BE49-F238E27FC236}">
                <a16:creationId xmlns:a16="http://schemas.microsoft.com/office/drawing/2014/main" id="{55605124-8309-4B58-9110-B035CF83A080}"/>
              </a:ext>
            </a:extLst>
          </p:cNvPr>
          <p:cNvSpPr>
            <a:spLocks noGrp="1"/>
          </p:cNvSpPr>
          <p:nvPr>
            <p:ph idx="1"/>
          </p:nvPr>
        </p:nvSpPr>
        <p:spPr/>
        <p:txBody>
          <a:bodyPr/>
          <a:lstStyle/>
          <a:p>
            <a:r>
              <a:rPr lang="en-GB" dirty="0"/>
              <a:t>Customer’s electricity consumption is collected each 24 hours, 1 hour, 30 min or 15 min</a:t>
            </a:r>
          </a:p>
          <a:p>
            <a:pPr lvl="1">
              <a:buFont typeface="Wingdings" panose="05000000000000000000" pitchFamily="2" charset="2"/>
              <a:buChar char="Ø"/>
            </a:pPr>
            <a:r>
              <a:rPr lang="en-GB" sz="2000" dirty="0"/>
              <a:t>Considering an energy utility of 1.000.000 customers and that the size of each record is 5 KB:</a:t>
            </a:r>
            <a:endParaRPr lang="en-GB" sz="2200" dirty="0"/>
          </a:p>
          <a:p>
            <a:endParaRPr lang="en-GB" sz="2200" dirty="0"/>
          </a:p>
          <a:p>
            <a:endParaRPr lang="en-GB" sz="2200" dirty="0"/>
          </a:p>
          <a:p>
            <a:endParaRPr lang="en-GB" sz="2200" dirty="0"/>
          </a:p>
          <a:p>
            <a:endParaRPr lang="en-GB" sz="2200" dirty="0"/>
          </a:p>
          <a:p>
            <a:pPr lvl="1"/>
            <a:endParaRPr lang="en-US" dirty="0"/>
          </a:p>
        </p:txBody>
      </p:sp>
      <p:sp>
        <p:nvSpPr>
          <p:cNvPr id="4" name="Slide Number Placeholder 3">
            <a:extLst>
              <a:ext uri="{FF2B5EF4-FFF2-40B4-BE49-F238E27FC236}">
                <a16:creationId xmlns:a16="http://schemas.microsoft.com/office/drawing/2014/main" id="{CEADBE7C-E137-47D3-A81C-802A5DF787C9}"/>
              </a:ext>
            </a:extLst>
          </p:cNvPr>
          <p:cNvSpPr>
            <a:spLocks noGrp="1"/>
          </p:cNvSpPr>
          <p:nvPr>
            <p:ph type="sldNum" sz="quarter" idx="12"/>
          </p:nvPr>
        </p:nvSpPr>
        <p:spPr/>
        <p:txBody>
          <a:bodyPr/>
          <a:lstStyle/>
          <a:p>
            <a:fld id="{5F542DB0-94FD-4CDB-BCE2-4E35E16671AA}" type="slidenum">
              <a:rPr lang="en-US" smtClean="0"/>
              <a:t>26</a:t>
            </a:fld>
            <a:endParaRPr lang="en-US"/>
          </a:p>
        </p:txBody>
      </p:sp>
      <p:pic>
        <p:nvPicPr>
          <p:cNvPr id="6" name="Picture 5">
            <a:extLst>
              <a:ext uri="{FF2B5EF4-FFF2-40B4-BE49-F238E27FC236}">
                <a16:creationId xmlns:a16="http://schemas.microsoft.com/office/drawing/2014/main" id="{1538E90B-1A46-40FE-B883-5A27345D23ED}"/>
              </a:ext>
            </a:extLst>
          </p:cNvPr>
          <p:cNvPicPr>
            <a:picLocks noChangeAspect="1"/>
          </p:cNvPicPr>
          <p:nvPr/>
        </p:nvPicPr>
        <p:blipFill>
          <a:blip r:embed="rId2"/>
          <a:stretch>
            <a:fillRect/>
          </a:stretch>
        </p:blipFill>
        <p:spPr>
          <a:xfrm>
            <a:off x="2887528" y="2557341"/>
            <a:ext cx="6477904" cy="1743318"/>
          </a:xfrm>
          <a:prstGeom prst="rect">
            <a:avLst/>
          </a:prstGeom>
        </p:spPr>
      </p:pic>
      <p:sp>
        <p:nvSpPr>
          <p:cNvPr id="8" name="TextBox 7">
            <a:extLst>
              <a:ext uri="{FF2B5EF4-FFF2-40B4-BE49-F238E27FC236}">
                <a16:creationId xmlns:a16="http://schemas.microsoft.com/office/drawing/2014/main" id="{C88158EE-1D8D-41ED-851F-6439A5124C10}"/>
              </a:ext>
            </a:extLst>
          </p:cNvPr>
          <p:cNvSpPr txBox="1"/>
          <p:nvPr/>
        </p:nvSpPr>
        <p:spPr>
          <a:xfrm>
            <a:off x="620928" y="6355585"/>
            <a:ext cx="10232755" cy="523220"/>
          </a:xfrm>
          <a:prstGeom prst="rect">
            <a:avLst/>
          </a:prstGeom>
          <a:noFill/>
        </p:spPr>
        <p:txBody>
          <a:bodyPr wrap="square">
            <a:spAutoFit/>
          </a:bodyPr>
          <a:lstStyle/>
          <a:p>
            <a:r>
              <a:rPr lang="en-US" sz="1400" dirty="0"/>
              <a:t>K. Zhou, C. Fu, and S. Yang, “Big data driven smart energy management: From big data to big insights,” Renewable and Sustainable Energy Reviews, vol. 56, pp. 215–225, Apr. 2016, </a:t>
            </a:r>
            <a:r>
              <a:rPr lang="en-US" sz="1400" dirty="0" err="1"/>
              <a:t>doi</a:t>
            </a:r>
            <a:r>
              <a:rPr lang="en-US" sz="1400" dirty="0"/>
              <a:t>: 10.1016/j.rser.2015.11.050.</a:t>
            </a:r>
          </a:p>
        </p:txBody>
      </p:sp>
    </p:spTree>
    <p:extLst>
      <p:ext uri="{BB962C8B-B14F-4D97-AF65-F5344CB8AC3E}">
        <p14:creationId xmlns:p14="http://schemas.microsoft.com/office/powerpoint/2010/main" val="3892030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B6DC5-8F2A-41B1-BAE7-2BDB6FC42E50}"/>
              </a:ext>
            </a:extLst>
          </p:cNvPr>
          <p:cNvSpPr>
            <a:spLocks noGrp="1"/>
          </p:cNvSpPr>
          <p:nvPr>
            <p:ph type="title"/>
          </p:nvPr>
        </p:nvSpPr>
        <p:spPr/>
        <p:txBody>
          <a:bodyPr/>
          <a:lstStyle/>
          <a:p>
            <a:r>
              <a:rPr lang="en-GB" dirty="0"/>
              <a:t>Communications in Energy / Fieldbus</a:t>
            </a:r>
          </a:p>
        </p:txBody>
      </p:sp>
      <p:sp>
        <p:nvSpPr>
          <p:cNvPr id="3" name="Content Placeholder 2">
            <a:extLst>
              <a:ext uri="{FF2B5EF4-FFF2-40B4-BE49-F238E27FC236}">
                <a16:creationId xmlns:a16="http://schemas.microsoft.com/office/drawing/2014/main" id="{68EE68E4-6FED-483C-94B7-865113C12D06}"/>
              </a:ext>
            </a:extLst>
          </p:cNvPr>
          <p:cNvSpPr>
            <a:spLocks noGrp="1"/>
          </p:cNvSpPr>
          <p:nvPr>
            <p:ph idx="1"/>
          </p:nvPr>
        </p:nvSpPr>
        <p:spPr/>
        <p:txBody>
          <a:bodyPr/>
          <a:lstStyle/>
          <a:p>
            <a:r>
              <a:rPr lang="en-GB" dirty="0"/>
              <a:t>Specialized communication protocols for reliable, real-time and flexible message exchange</a:t>
            </a:r>
          </a:p>
          <a:p>
            <a:r>
              <a:rPr lang="en-GB" dirty="0"/>
              <a:t>Computer networks:</a:t>
            </a:r>
          </a:p>
          <a:p>
            <a:pPr lvl="1"/>
            <a:r>
              <a:rPr lang="en-GB" dirty="0"/>
              <a:t>Serial Fieldbus</a:t>
            </a:r>
          </a:p>
          <a:p>
            <a:pPr lvl="1"/>
            <a:r>
              <a:rPr lang="en-GB" dirty="0"/>
              <a:t>(Industrial) Ethernet</a:t>
            </a:r>
          </a:p>
          <a:p>
            <a:r>
              <a:rPr lang="en-GB" dirty="0"/>
              <a:t>Fieldbus: Real-time networking using mostly serial communications</a:t>
            </a:r>
          </a:p>
          <a:p>
            <a:pPr lvl="1"/>
            <a:r>
              <a:rPr lang="en-GB" dirty="0"/>
              <a:t>Daisy-chain / ring</a:t>
            </a:r>
          </a:p>
          <a:p>
            <a:pPr lvl="1"/>
            <a:r>
              <a:rPr lang="en-GB" dirty="0"/>
              <a:t>Bus</a:t>
            </a:r>
          </a:p>
          <a:p>
            <a:pPr lvl="1"/>
            <a:r>
              <a:rPr lang="en-GB" dirty="0"/>
              <a:t>Tree</a:t>
            </a:r>
          </a:p>
          <a:p>
            <a:r>
              <a:rPr lang="en-GB" dirty="0"/>
              <a:t>Fieldbus is standardized by IEC 61158</a:t>
            </a:r>
          </a:p>
          <a:p>
            <a:r>
              <a:rPr lang="en-GB" dirty="0"/>
              <a:t>Fieldbus Protocols: MODBUS RTU, PROFIBUS I/O, etc</a:t>
            </a:r>
          </a:p>
        </p:txBody>
      </p:sp>
      <p:sp>
        <p:nvSpPr>
          <p:cNvPr id="4" name="Slide Number Placeholder 3">
            <a:extLst>
              <a:ext uri="{FF2B5EF4-FFF2-40B4-BE49-F238E27FC236}">
                <a16:creationId xmlns:a16="http://schemas.microsoft.com/office/drawing/2014/main" id="{6139CED1-860C-4AE9-ABF3-1897F3094357}"/>
              </a:ext>
            </a:extLst>
          </p:cNvPr>
          <p:cNvSpPr>
            <a:spLocks noGrp="1"/>
          </p:cNvSpPr>
          <p:nvPr>
            <p:ph type="sldNum" sz="quarter" idx="12"/>
          </p:nvPr>
        </p:nvSpPr>
        <p:spPr/>
        <p:txBody>
          <a:bodyPr/>
          <a:lstStyle/>
          <a:p>
            <a:fld id="{5F542DB0-94FD-4CDB-BCE2-4E35E16671AA}" type="slidenum">
              <a:rPr lang="en-US" smtClean="0"/>
              <a:t>27</a:t>
            </a:fld>
            <a:endParaRPr lang="en-US"/>
          </a:p>
        </p:txBody>
      </p:sp>
    </p:spTree>
    <p:extLst>
      <p:ext uri="{BB962C8B-B14F-4D97-AF65-F5344CB8AC3E}">
        <p14:creationId xmlns:p14="http://schemas.microsoft.com/office/powerpoint/2010/main" val="3498498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10AE-CD9E-42EC-94F8-BBEC52A39BF5}"/>
              </a:ext>
            </a:extLst>
          </p:cNvPr>
          <p:cNvSpPr>
            <a:spLocks noGrp="1"/>
          </p:cNvSpPr>
          <p:nvPr>
            <p:ph type="title"/>
          </p:nvPr>
        </p:nvSpPr>
        <p:spPr/>
        <p:txBody>
          <a:bodyPr/>
          <a:lstStyle/>
          <a:p>
            <a:r>
              <a:rPr lang="en-US" dirty="0"/>
              <a:t>Connecting </a:t>
            </a:r>
          </a:p>
        </p:txBody>
      </p:sp>
      <p:sp>
        <p:nvSpPr>
          <p:cNvPr id="4" name="Slide Number Placeholder 3">
            <a:extLst>
              <a:ext uri="{FF2B5EF4-FFF2-40B4-BE49-F238E27FC236}">
                <a16:creationId xmlns:a16="http://schemas.microsoft.com/office/drawing/2014/main" id="{B67E6D81-F6BD-4D43-B62B-1071D3A4816B}"/>
              </a:ext>
            </a:extLst>
          </p:cNvPr>
          <p:cNvSpPr>
            <a:spLocks noGrp="1"/>
          </p:cNvSpPr>
          <p:nvPr>
            <p:ph type="sldNum" sz="quarter" idx="12"/>
          </p:nvPr>
        </p:nvSpPr>
        <p:spPr/>
        <p:txBody>
          <a:bodyPr/>
          <a:lstStyle/>
          <a:p>
            <a:fld id="{5F542DB0-94FD-4CDB-BCE2-4E35E16671AA}" type="slidenum">
              <a:rPr lang="en-US" smtClean="0"/>
              <a:t>28</a:t>
            </a:fld>
            <a:endParaRPr lang="en-US"/>
          </a:p>
        </p:txBody>
      </p:sp>
      <p:pic>
        <p:nvPicPr>
          <p:cNvPr id="8194" name="Picture 2">
            <a:extLst>
              <a:ext uri="{FF2B5EF4-FFF2-40B4-BE49-F238E27FC236}">
                <a16:creationId xmlns:a16="http://schemas.microsoft.com/office/drawing/2014/main" id="{3E4B99DB-0300-4F3B-9FE5-DB96907978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4773666" cy="63627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C6B80F88-9F10-4AE4-B76B-4A4BC85F2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010" y="787400"/>
            <a:ext cx="7425990" cy="5575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999732-CC4D-412C-A65B-36A8741F9F6F}"/>
              </a:ext>
            </a:extLst>
          </p:cNvPr>
          <p:cNvSpPr txBox="1"/>
          <p:nvPr/>
        </p:nvSpPr>
        <p:spPr>
          <a:xfrm>
            <a:off x="4851400" y="93133"/>
            <a:ext cx="6243320" cy="461665"/>
          </a:xfrm>
          <a:prstGeom prst="rect">
            <a:avLst/>
          </a:prstGeom>
          <a:noFill/>
        </p:spPr>
        <p:txBody>
          <a:bodyPr wrap="square" rtlCol="0">
            <a:spAutoFit/>
          </a:bodyPr>
          <a:lstStyle/>
          <a:p>
            <a:r>
              <a:rPr lang="en-GB" sz="2400" dirty="0"/>
              <a:t>Fieldbus (Modbus RTU – RS485) Example</a:t>
            </a:r>
          </a:p>
        </p:txBody>
      </p:sp>
    </p:spTree>
    <p:extLst>
      <p:ext uri="{BB962C8B-B14F-4D97-AF65-F5344CB8AC3E}">
        <p14:creationId xmlns:p14="http://schemas.microsoft.com/office/powerpoint/2010/main" val="1263140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F26B0B-7D0A-4C68-85EE-9B9B0DACF686}"/>
              </a:ext>
            </a:extLst>
          </p:cNvPr>
          <p:cNvSpPr>
            <a:spLocks noGrp="1"/>
          </p:cNvSpPr>
          <p:nvPr>
            <p:ph type="title"/>
          </p:nvPr>
        </p:nvSpPr>
        <p:spPr>
          <a:xfrm>
            <a:off x="6411685" y="634946"/>
            <a:ext cx="5127171" cy="1450757"/>
          </a:xfrm>
        </p:spPr>
        <p:txBody>
          <a:bodyPr>
            <a:normAutofit/>
          </a:bodyPr>
          <a:lstStyle/>
          <a:p>
            <a:r>
              <a:rPr lang="en-GB" dirty="0"/>
              <a:t>Industrial Ethernet</a:t>
            </a:r>
          </a:p>
        </p:txBody>
      </p:sp>
      <p:pic>
        <p:nvPicPr>
          <p:cNvPr id="5122" name="Picture 2" descr="See the source image">
            <a:extLst>
              <a:ext uri="{FF2B5EF4-FFF2-40B4-BE49-F238E27FC236}">
                <a16:creationId xmlns:a16="http://schemas.microsoft.com/office/drawing/2014/main" id="{04C04014-0F72-4AD4-B62E-DF995ABF8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36" b="1"/>
          <a:stretch/>
        </p:blipFill>
        <p:spPr bwMode="auto">
          <a:xfrm>
            <a:off x="643192" y="1172536"/>
            <a:ext cx="5451627" cy="4192886"/>
          </a:xfrm>
          <a:prstGeom prst="rect">
            <a:avLst/>
          </a:prstGeom>
          <a:noFill/>
          <a:extLst>
            <a:ext uri="{909E8E84-426E-40DD-AFC4-6F175D3DCCD1}">
              <a14:hiddenFill xmlns:a14="http://schemas.microsoft.com/office/drawing/2010/main">
                <a:solidFill>
                  <a:srgbClr val="FFFFFF"/>
                </a:solidFill>
              </a14:hiddenFill>
            </a:ext>
          </a:extLst>
        </p:spPr>
      </p:pic>
      <p:cxnSp>
        <p:nvCxnSpPr>
          <p:cNvPr id="5125" name="Straight Connector 7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44B9B5-CBB0-4690-910B-855AFDBAD882}"/>
              </a:ext>
            </a:extLst>
          </p:cNvPr>
          <p:cNvSpPr>
            <a:spLocks noGrp="1"/>
          </p:cNvSpPr>
          <p:nvPr>
            <p:ph idx="1"/>
          </p:nvPr>
        </p:nvSpPr>
        <p:spPr>
          <a:xfrm>
            <a:off x="6411684" y="2198914"/>
            <a:ext cx="5127172" cy="3670180"/>
          </a:xfrm>
        </p:spPr>
        <p:txBody>
          <a:bodyPr>
            <a:normAutofit/>
          </a:bodyPr>
          <a:lstStyle/>
          <a:p>
            <a:r>
              <a:rPr lang="en-GB" dirty="0"/>
              <a:t>Encapsulating fieldbus over Ethernet</a:t>
            </a:r>
          </a:p>
          <a:p>
            <a:r>
              <a:rPr lang="en-GB" dirty="0"/>
              <a:t>Slightly altered Ethernet to provide real-time control and low latency</a:t>
            </a:r>
          </a:p>
          <a:p>
            <a:r>
              <a:rPr lang="en-GB" dirty="0"/>
              <a:t>Ethernet to accomplish interoperability and convergence with computer systems</a:t>
            </a:r>
          </a:p>
          <a:p>
            <a:r>
              <a:rPr lang="en-GB" dirty="0"/>
              <a:t>IE protocols: Modbus TCP, </a:t>
            </a:r>
            <a:r>
              <a:rPr lang="en-GB" dirty="0" err="1"/>
              <a:t>EtherNet</a:t>
            </a:r>
            <a:r>
              <a:rPr lang="en-GB" dirty="0"/>
              <a:t>/IP, </a:t>
            </a:r>
            <a:r>
              <a:rPr lang="en-GB" dirty="0" err="1"/>
              <a:t>Sinec</a:t>
            </a:r>
            <a:r>
              <a:rPr lang="en-GB" dirty="0"/>
              <a:t> H1, PROFINET, </a:t>
            </a:r>
            <a:r>
              <a:rPr lang="en-GB" dirty="0" err="1"/>
              <a:t>EtherCAT</a:t>
            </a:r>
            <a:r>
              <a:rPr lang="en-GB" dirty="0"/>
              <a:t>, etc</a:t>
            </a:r>
          </a:p>
          <a:p>
            <a:r>
              <a:rPr lang="en-GB" dirty="0"/>
              <a:t>Disadvantages: TCP not helpful for real-time, 64-bytes minimum for Ethernet adds a significant overhead</a:t>
            </a:r>
          </a:p>
        </p:txBody>
      </p:sp>
      <p:sp>
        <p:nvSpPr>
          <p:cNvPr id="5126" name="Rectangle 7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27" name="Rectangle 7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623E4CE6-F5DD-43E1-91A6-9E2F17C8FCFB}"/>
              </a:ext>
            </a:extLst>
          </p:cNvPr>
          <p:cNvSpPr>
            <a:spLocks noGrp="1"/>
          </p:cNvSpPr>
          <p:nvPr>
            <p:ph type="sldNum" sz="quarter" idx="12"/>
          </p:nvPr>
        </p:nvSpPr>
        <p:spPr>
          <a:xfrm>
            <a:off x="9900458" y="6459785"/>
            <a:ext cx="1312025" cy="365125"/>
          </a:xfrm>
        </p:spPr>
        <p:txBody>
          <a:bodyPr>
            <a:normAutofit/>
          </a:bodyPr>
          <a:lstStyle/>
          <a:p>
            <a:pPr>
              <a:spcAft>
                <a:spcPts val="600"/>
              </a:spcAft>
            </a:pPr>
            <a:fld id="{5F542DB0-94FD-4CDB-BCE2-4E35E16671AA}" type="slidenum">
              <a:rPr lang="en-US" smtClean="0"/>
              <a:pPr>
                <a:spcAft>
                  <a:spcPts val="600"/>
                </a:spcAft>
              </a:pPr>
              <a:t>29</a:t>
            </a:fld>
            <a:endParaRPr lang="en-US"/>
          </a:p>
        </p:txBody>
      </p:sp>
    </p:spTree>
    <p:extLst>
      <p:ext uri="{BB962C8B-B14F-4D97-AF65-F5344CB8AC3E}">
        <p14:creationId xmlns:p14="http://schemas.microsoft.com/office/powerpoint/2010/main" val="3253798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3194-1762-401E-8D28-7A7CA83DE006}"/>
              </a:ext>
            </a:extLst>
          </p:cNvPr>
          <p:cNvSpPr>
            <a:spLocks noGrp="1"/>
          </p:cNvSpPr>
          <p:nvPr>
            <p:ph type="title"/>
          </p:nvPr>
        </p:nvSpPr>
        <p:spPr>
          <a:xfrm>
            <a:off x="1066800" y="297778"/>
            <a:ext cx="10058400" cy="677507"/>
          </a:xfrm>
        </p:spPr>
        <p:txBody>
          <a:bodyPr>
            <a:normAutofit fontScale="90000"/>
          </a:bodyPr>
          <a:lstStyle/>
          <a:p>
            <a:r>
              <a:rPr lang="en-US" dirty="0"/>
              <a:t>The Traditional Power Grid - Simplified</a:t>
            </a:r>
          </a:p>
        </p:txBody>
      </p:sp>
      <p:sp>
        <p:nvSpPr>
          <p:cNvPr id="4" name="Slide Number Placeholder 3">
            <a:extLst>
              <a:ext uri="{FF2B5EF4-FFF2-40B4-BE49-F238E27FC236}">
                <a16:creationId xmlns:a16="http://schemas.microsoft.com/office/drawing/2014/main" id="{1C3A500A-795D-4ABE-B8CE-AE534A97C944}"/>
              </a:ext>
            </a:extLst>
          </p:cNvPr>
          <p:cNvSpPr>
            <a:spLocks noGrp="1"/>
          </p:cNvSpPr>
          <p:nvPr>
            <p:ph type="sldNum" sz="quarter" idx="12"/>
          </p:nvPr>
        </p:nvSpPr>
        <p:spPr/>
        <p:txBody>
          <a:bodyPr/>
          <a:lstStyle/>
          <a:p>
            <a:fld id="{5F542DB0-94FD-4CDB-BCE2-4E35E16671AA}" type="slidenum">
              <a:rPr lang="en-US" smtClean="0"/>
              <a:t>3</a:t>
            </a:fld>
            <a:endParaRPr lang="en-US"/>
          </a:p>
        </p:txBody>
      </p:sp>
      <p:pic>
        <p:nvPicPr>
          <p:cNvPr id="31" name="Picture 30">
            <a:extLst>
              <a:ext uri="{FF2B5EF4-FFF2-40B4-BE49-F238E27FC236}">
                <a16:creationId xmlns:a16="http://schemas.microsoft.com/office/drawing/2014/main" id="{FB6EB7DE-70A6-4ADB-82F4-CA159139D583}"/>
              </a:ext>
            </a:extLst>
          </p:cNvPr>
          <p:cNvPicPr>
            <a:picLocks noChangeAspect="1"/>
          </p:cNvPicPr>
          <p:nvPr/>
        </p:nvPicPr>
        <p:blipFill>
          <a:blip r:embed="rId2"/>
          <a:stretch>
            <a:fillRect/>
          </a:stretch>
        </p:blipFill>
        <p:spPr>
          <a:xfrm>
            <a:off x="3265714" y="4620448"/>
            <a:ext cx="2343121" cy="1484254"/>
          </a:xfrm>
          <a:prstGeom prst="rect">
            <a:avLst/>
          </a:prstGeom>
        </p:spPr>
      </p:pic>
      <p:pic>
        <p:nvPicPr>
          <p:cNvPr id="33" name="Picture 32">
            <a:extLst>
              <a:ext uri="{FF2B5EF4-FFF2-40B4-BE49-F238E27FC236}">
                <a16:creationId xmlns:a16="http://schemas.microsoft.com/office/drawing/2014/main" id="{11DB2D41-BB4B-4572-B18C-42CCDF478232}"/>
              </a:ext>
            </a:extLst>
          </p:cNvPr>
          <p:cNvPicPr>
            <a:picLocks noChangeAspect="1"/>
          </p:cNvPicPr>
          <p:nvPr/>
        </p:nvPicPr>
        <p:blipFill>
          <a:blip r:embed="rId3"/>
          <a:stretch>
            <a:fillRect/>
          </a:stretch>
        </p:blipFill>
        <p:spPr>
          <a:xfrm>
            <a:off x="6972301" y="4555203"/>
            <a:ext cx="3168650" cy="1352699"/>
          </a:xfrm>
          <a:prstGeom prst="rect">
            <a:avLst/>
          </a:prstGeom>
        </p:spPr>
      </p:pic>
      <p:pic>
        <p:nvPicPr>
          <p:cNvPr id="35" name="Graphic 34">
            <a:extLst>
              <a:ext uri="{FF2B5EF4-FFF2-40B4-BE49-F238E27FC236}">
                <a16:creationId xmlns:a16="http://schemas.microsoft.com/office/drawing/2014/main" id="{56D031AB-69DC-4957-96F4-4448C2905B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122" y="4621048"/>
            <a:ext cx="791529" cy="798554"/>
          </a:xfrm>
          <a:prstGeom prst="rect">
            <a:avLst/>
          </a:prstGeom>
        </p:spPr>
      </p:pic>
      <p:sp>
        <p:nvSpPr>
          <p:cNvPr id="36" name="Rectangle 35">
            <a:extLst>
              <a:ext uri="{FF2B5EF4-FFF2-40B4-BE49-F238E27FC236}">
                <a16:creationId xmlns:a16="http://schemas.microsoft.com/office/drawing/2014/main" id="{64545A64-71D4-4660-B0FA-4185A3CC0D25}"/>
              </a:ext>
            </a:extLst>
          </p:cNvPr>
          <p:cNvSpPr/>
          <p:nvPr/>
        </p:nvSpPr>
        <p:spPr>
          <a:xfrm>
            <a:off x="1066800" y="1495425"/>
            <a:ext cx="101727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35B1AD-D12A-4E18-BA53-2D0F514B467A}"/>
              </a:ext>
            </a:extLst>
          </p:cNvPr>
          <p:cNvPicPr>
            <a:picLocks noChangeAspect="1"/>
          </p:cNvPicPr>
          <p:nvPr/>
        </p:nvPicPr>
        <p:blipFill>
          <a:blip r:embed="rId6"/>
          <a:stretch>
            <a:fillRect/>
          </a:stretch>
        </p:blipFill>
        <p:spPr>
          <a:xfrm>
            <a:off x="200297" y="1269641"/>
            <a:ext cx="11791406" cy="3230615"/>
          </a:xfrm>
          <a:prstGeom prst="rect">
            <a:avLst/>
          </a:prstGeom>
          <a:ln>
            <a:noFill/>
          </a:ln>
        </p:spPr>
      </p:pic>
      <p:sp>
        <p:nvSpPr>
          <p:cNvPr id="3" name="Rectangle 2">
            <a:extLst>
              <a:ext uri="{FF2B5EF4-FFF2-40B4-BE49-F238E27FC236}">
                <a16:creationId xmlns:a16="http://schemas.microsoft.com/office/drawing/2014/main" id="{32135B3A-EE43-475B-AFE6-26E6C0905CCC}"/>
              </a:ext>
            </a:extLst>
          </p:cNvPr>
          <p:cNvSpPr/>
          <p:nvPr/>
        </p:nvSpPr>
        <p:spPr>
          <a:xfrm>
            <a:off x="376052" y="3218214"/>
            <a:ext cx="914400" cy="1171698"/>
          </a:xfrm>
          <a:prstGeom prst="rect">
            <a:avLst/>
          </a:prstGeom>
          <a:solidFill>
            <a:srgbClr val="F2DCDA"/>
          </a:solidFill>
          <a:ln>
            <a:solidFill>
              <a:srgbClr val="F2DC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1AA4D696-06D5-4EEF-AC40-D69AF3663E4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743" t="7189" r="20286" b="12756"/>
          <a:stretch/>
        </p:blipFill>
        <p:spPr bwMode="auto">
          <a:xfrm>
            <a:off x="1424681" y="4568393"/>
            <a:ext cx="1039846" cy="99517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1B078DC-BC15-48C1-BDB3-C0B1D0E5C9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122" y="5602712"/>
            <a:ext cx="1905000" cy="4095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305D74-F95D-4064-B3F6-775785433D9A}"/>
              </a:ext>
            </a:extLst>
          </p:cNvPr>
          <p:cNvSpPr txBox="1"/>
          <p:nvPr/>
        </p:nvSpPr>
        <p:spPr>
          <a:xfrm>
            <a:off x="4790245" y="884515"/>
            <a:ext cx="1637179" cy="369332"/>
          </a:xfrm>
          <a:prstGeom prst="rect">
            <a:avLst/>
          </a:prstGeom>
          <a:noFill/>
        </p:spPr>
        <p:txBody>
          <a:bodyPr wrap="none" rtlCol="0">
            <a:spAutoFit/>
          </a:bodyPr>
          <a:lstStyle/>
          <a:p>
            <a:r>
              <a:rPr lang="en-GB" dirty="0"/>
              <a:t>The Greek Case</a:t>
            </a:r>
            <a:endParaRPr lang="en-US" dirty="0"/>
          </a:p>
        </p:txBody>
      </p:sp>
      <p:pic>
        <p:nvPicPr>
          <p:cNvPr id="3074" name="Picture 2">
            <a:extLst>
              <a:ext uri="{FF2B5EF4-FFF2-40B4-BE49-F238E27FC236}">
                <a16:creationId xmlns:a16="http://schemas.microsoft.com/office/drawing/2014/main" id="{395DA4A2-884E-409C-A55F-23C6516909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241" y="3286351"/>
            <a:ext cx="845211" cy="82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890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F7E6-780C-4614-A406-CDD0A36CF40C}"/>
              </a:ext>
            </a:extLst>
          </p:cNvPr>
          <p:cNvSpPr>
            <a:spLocks noGrp="1"/>
          </p:cNvSpPr>
          <p:nvPr>
            <p:ph type="title"/>
          </p:nvPr>
        </p:nvSpPr>
        <p:spPr/>
        <p:txBody>
          <a:bodyPr/>
          <a:lstStyle/>
          <a:p>
            <a:r>
              <a:rPr lang="en-US" dirty="0"/>
              <a:t>SG Protocols</a:t>
            </a:r>
          </a:p>
        </p:txBody>
      </p:sp>
      <p:sp>
        <p:nvSpPr>
          <p:cNvPr id="4" name="Slide Number Placeholder 3">
            <a:extLst>
              <a:ext uri="{FF2B5EF4-FFF2-40B4-BE49-F238E27FC236}">
                <a16:creationId xmlns:a16="http://schemas.microsoft.com/office/drawing/2014/main" id="{404362B6-E803-4DBC-887C-4AE79538EDB0}"/>
              </a:ext>
            </a:extLst>
          </p:cNvPr>
          <p:cNvSpPr>
            <a:spLocks noGrp="1"/>
          </p:cNvSpPr>
          <p:nvPr>
            <p:ph type="sldNum" sz="quarter" idx="12"/>
          </p:nvPr>
        </p:nvSpPr>
        <p:spPr/>
        <p:txBody>
          <a:bodyPr/>
          <a:lstStyle/>
          <a:p>
            <a:fld id="{5F542DB0-94FD-4CDB-BCE2-4E35E16671AA}" type="slidenum">
              <a:rPr lang="en-US" smtClean="0"/>
              <a:t>30</a:t>
            </a:fld>
            <a:endParaRPr lang="en-US"/>
          </a:p>
        </p:txBody>
      </p:sp>
      <p:pic>
        <p:nvPicPr>
          <p:cNvPr id="1026" name="Picture 2" descr="Why Industry Will Continue to Use Modbus">
            <a:extLst>
              <a:ext uri="{FF2B5EF4-FFF2-40B4-BE49-F238E27FC236}">
                <a16:creationId xmlns:a16="http://schemas.microsoft.com/office/drawing/2014/main" id="{E9364E82-7AC6-4120-9DF7-6BB94F3DC4B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847" b="17094"/>
          <a:stretch/>
        </p:blipFill>
        <p:spPr bwMode="auto">
          <a:xfrm>
            <a:off x="792243" y="1922114"/>
            <a:ext cx="310277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with medium confidence">
            <a:extLst>
              <a:ext uri="{FF2B5EF4-FFF2-40B4-BE49-F238E27FC236}">
                <a16:creationId xmlns:a16="http://schemas.microsoft.com/office/drawing/2014/main" id="{635B06B0-00EF-4C64-91A0-CFC60BC0A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999" y="1766275"/>
            <a:ext cx="2230761" cy="2616729"/>
          </a:xfrm>
          <a:prstGeom prst="rect">
            <a:avLst/>
          </a:prstGeom>
        </p:spPr>
      </p:pic>
      <p:pic>
        <p:nvPicPr>
          <p:cNvPr id="3074" name="Picture 2" descr="DNP3 | Learn IEE 1815 DNP3 | ENSOTEST | 2019 ✓">
            <a:extLst>
              <a:ext uri="{FF2B5EF4-FFF2-40B4-BE49-F238E27FC236}">
                <a16:creationId xmlns:a16="http://schemas.microsoft.com/office/drawing/2014/main" id="{774059D3-D256-45E3-915A-28065DA1B1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984" b="22552"/>
          <a:stretch/>
        </p:blipFill>
        <p:spPr bwMode="auto">
          <a:xfrm>
            <a:off x="9061938" y="417367"/>
            <a:ext cx="2857500" cy="104691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LMS UA (@DLMS_UA) | Twitter">
            <a:extLst>
              <a:ext uri="{FF2B5EF4-FFF2-40B4-BE49-F238E27FC236}">
                <a16:creationId xmlns:a16="http://schemas.microsoft.com/office/drawing/2014/main" id="{C493308D-DCE4-4F82-8824-6103C0C9EA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64" b="12607"/>
          <a:stretch/>
        </p:blipFill>
        <p:spPr bwMode="auto">
          <a:xfrm>
            <a:off x="7217871" y="1766275"/>
            <a:ext cx="2927306" cy="193874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Eclipse Paho | The Eclipse Foundation">
            <a:extLst>
              <a:ext uri="{FF2B5EF4-FFF2-40B4-BE49-F238E27FC236}">
                <a16:creationId xmlns:a16="http://schemas.microsoft.com/office/drawing/2014/main" id="{3191F820-3349-466F-BD0E-3A623AB5DB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606" y="3347470"/>
            <a:ext cx="396240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BACnet Website">
            <a:extLst>
              <a:ext uri="{FF2B5EF4-FFF2-40B4-BE49-F238E27FC236}">
                <a16:creationId xmlns:a16="http://schemas.microsoft.com/office/drawing/2014/main" id="{49E55FF4-02F5-4EAD-855C-F8A6242263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644" y="4868526"/>
            <a:ext cx="4437653" cy="9906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EtherCAT for Industrial Automation Networking | DigiKey">
            <a:extLst>
              <a:ext uri="{FF2B5EF4-FFF2-40B4-BE49-F238E27FC236}">
                <a16:creationId xmlns:a16="http://schemas.microsoft.com/office/drawing/2014/main" id="{892A6390-AC1E-4CA2-8541-EAEB584DA3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6567" y="4779462"/>
            <a:ext cx="381000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PROFINET - Wikipedia">
            <a:extLst>
              <a:ext uri="{FF2B5EF4-FFF2-40B4-BE49-F238E27FC236}">
                <a16:creationId xmlns:a16="http://schemas.microsoft.com/office/drawing/2014/main" id="{1BDA11F8-B287-45CA-9047-F040265E03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1938" y="4616411"/>
            <a:ext cx="2825591" cy="149482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EC 60870-5-104 Protocol Source Code Library - Windows Linux - C C++ c# .net">
            <a:extLst>
              <a:ext uri="{FF2B5EF4-FFF2-40B4-BE49-F238E27FC236}">
                <a16:creationId xmlns:a16="http://schemas.microsoft.com/office/drawing/2014/main" id="{F03E38F5-D86C-46E2-863C-A2C128A4FB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578" r="17067" b="22387"/>
          <a:stretch/>
        </p:blipFill>
        <p:spPr bwMode="auto">
          <a:xfrm>
            <a:off x="7427632" y="232406"/>
            <a:ext cx="1449564" cy="123187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OCPP 2.0.1 Final version is released! - Open Charge Alliance">
            <a:extLst>
              <a:ext uri="{FF2B5EF4-FFF2-40B4-BE49-F238E27FC236}">
                <a16:creationId xmlns:a16="http://schemas.microsoft.com/office/drawing/2014/main" id="{EE8FBE49-F5E6-48AF-B41D-532F882017B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613" t="8451" r="18613" b="10534"/>
          <a:stretch/>
        </p:blipFill>
        <p:spPr bwMode="auto">
          <a:xfrm>
            <a:off x="5102734" y="138815"/>
            <a:ext cx="1986532" cy="144213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ontrôle de puissance - Ethernet IP - Gefran">
            <a:extLst>
              <a:ext uri="{FF2B5EF4-FFF2-40B4-BE49-F238E27FC236}">
                <a16:creationId xmlns:a16="http://schemas.microsoft.com/office/drawing/2014/main" id="{A8EB9B7F-EA65-49B9-8313-CE505F2B04F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5808" b="41750"/>
          <a:stretch/>
        </p:blipFill>
        <p:spPr bwMode="auto">
          <a:xfrm>
            <a:off x="7427632" y="3923733"/>
            <a:ext cx="4200525" cy="6370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FB8B69-3B06-437C-A0C6-A6C937E4B150}"/>
              </a:ext>
            </a:extLst>
          </p:cNvPr>
          <p:cNvSpPr txBox="1"/>
          <p:nvPr/>
        </p:nvSpPr>
        <p:spPr>
          <a:xfrm>
            <a:off x="10268856" y="2233165"/>
            <a:ext cx="1550424" cy="1077218"/>
          </a:xfrm>
          <a:prstGeom prst="rect">
            <a:avLst/>
          </a:prstGeom>
          <a:solidFill>
            <a:srgbClr val="FFC000"/>
          </a:solidFill>
          <a:ln w="38100">
            <a:solidFill>
              <a:schemeClr val="accent1"/>
            </a:solidFill>
          </a:ln>
        </p:spPr>
        <p:txBody>
          <a:bodyPr wrap="none" rtlCol="0">
            <a:spAutoFit/>
          </a:bodyPr>
          <a:lstStyle/>
          <a:p>
            <a:pPr algn="ctr"/>
            <a:r>
              <a:rPr lang="en-US" sz="3200" dirty="0"/>
              <a:t>IEEE</a:t>
            </a:r>
          </a:p>
          <a:p>
            <a:pPr algn="ctr"/>
            <a:r>
              <a:rPr lang="en-US" sz="3200" dirty="0"/>
              <a:t>C37.118</a:t>
            </a:r>
          </a:p>
        </p:txBody>
      </p:sp>
      <p:pic>
        <p:nvPicPr>
          <p:cNvPr id="6" name="Picture 2" descr="OSGP Alliance | LinkedIn">
            <a:extLst>
              <a:ext uri="{FF2B5EF4-FFF2-40B4-BE49-F238E27FC236}">
                <a16:creationId xmlns:a16="http://schemas.microsoft.com/office/drawing/2014/main" id="{1026D081-0711-4B26-8D6B-DC96887088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1399" b="32057"/>
          <a:stretch/>
        </p:blipFill>
        <p:spPr bwMode="auto">
          <a:xfrm>
            <a:off x="144780" y="101849"/>
            <a:ext cx="1905000" cy="69617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983FC54-E58A-4E3A-AF63-2F0216176676}"/>
              </a:ext>
            </a:extLst>
          </p:cNvPr>
          <p:cNvSpPr txBox="1"/>
          <p:nvPr/>
        </p:nvSpPr>
        <p:spPr>
          <a:xfrm>
            <a:off x="5144247" y="4253721"/>
            <a:ext cx="1697320" cy="369332"/>
          </a:xfrm>
          <a:prstGeom prst="rect">
            <a:avLst/>
          </a:prstGeom>
          <a:noFill/>
        </p:spPr>
        <p:txBody>
          <a:bodyPr wrap="square">
            <a:spAutoFit/>
          </a:bodyPr>
          <a:lstStyle/>
          <a:p>
            <a:r>
              <a:rPr lang="en-US" b="1" i="0" dirty="0">
                <a:solidFill>
                  <a:srgbClr val="5F6368"/>
                </a:solidFill>
                <a:effectLst/>
                <a:latin typeface="arial" panose="020B0604020202020204" pitchFamily="34" charset="0"/>
              </a:rPr>
              <a:t>MMS</a:t>
            </a:r>
            <a:r>
              <a:rPr lang="en-US" b="0" i="0" dirty="0">
                <a:solidFill>
                  <a:srgbClr val="4D5156"/>
                </a:solidFill>
                <a:effectLst/>
                <a:latin typeface="arial" panose="020B0604020202020204" pitchFamily="34" charset="0"/>
              </a:rPr>
              <a:t>/</a:t>
            </a:r>
            <a:r>
              <a:rPr lang="en-US" b="1" i="0" dirty="0">
                <a:solidFill>
                  <a:srgbClr val="5F6368"/>
                </a:solidFill>
                <a:effectLst/>
                <a:latin typeface="arial" panose="020B0604020202020204" pitchFamily="34" charset="0"/>
              </a:rPr>
              <a:t>GOOSE</a:t>
            </a:r>
            <a:endParaRPr lang="en-US" dirty="0"/>
          </a:p>
        </p:txBody>
      </p:sp>
    </p:spTree>
    <p:extLst>
      <p:ext uri="{BB962C8B-B14F-4D97-AF65-F5344CB8AC3E}">
        <p14:creationId xmlns:p14="http://schemas.microsoft.com/office/powerpoint/2010/main" val="2453482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305A2-0CF9-4575-817E-DE9FA2B08AAF}"/>
              </a:ext>
            </a:extLst>
          </p:cNvPr>
          <p:cNvSpPr>
            <a:spLocks noGrp="1"/>
          </p:cNvSpPr>
          <p:nvPr>
            <p:ph type="title"/>
          </p:nvPr>
        </p:nvSpPr>
        <p:spPr/>
        <p:txBody>
          <a:bodyPr/>
          <a:lstStyle/>
          <a:p>
            <a:r>
              <a:rPr lang="en-US" dirty="0"/>
              <a:t>Big Data in Energy</a:t>
            </a:r>
          </a:p>
        </p:txBody>
      </p:sp>
      <p:sp>
        <p:nvSpPr>
          <p:cNvPr id="3" name="Text Placeholder 2">
            <a:extLst>
              <a:ext uri="{FF2B5EF4-FFF2-40B4-BE49-F238E27FC236}">
                <a16:creationId xmlns:a16="http://schemas.microsoft.com/office/drawing/2014/main" id="{63CDCFA7-FE58-4509-966C-79CC2CBA59F3}"/>
              </a:ext>
            </a:extLst>
          </p:cNvPr>
          <p:cNvSpPr>
            <a:spLocks noGrp="1"/>
          </p:cNvSpPr>
          <p:nvPr>
            <p:ph type="body" idx="1"/>
          </p:nvPr>
        </p:nvSpPr>
        <p:spPr/>
        <p:txBody>
          <a:bodyPr/>
          <a:lstStyle/>
          <a:p>
            <a:r>
              <a:rPr lang="en-US" dirty="0"/>
              <a:t>CASE STUDIES</a:t>
            </a:r>
          </a:p>
        </p:txBody>
      </p:sp>
      <p:sp>
        <p:nvSpPr>
          <p:cNvPr id="4" name="Slide Number Placeholder 3">
            <a:extLst>
              <a:ext uri="{FF2B5EF4-FFF2-40B4-BE49-F238E27FC236}">
                <a16:creationId xmlns:a16="http://schemas.microsoft.com/office/drawing/2014/main" id="{84F19EBA-9D82-4771-8FEF-C260FEEDE3BE}"/>
              </a:ext>
            </a:extLst>
          </p:cNvPr>
          <p:cNvSpPr>
            <a:spLocks noGrp="1"/>
          </p:cNvSpPr>
          <p:nvPr>
            <p:ph type="sldNum" sz="quarter" idx="12"/>
          </p:nvPr>
        </p:nvSpPr>
        <p:spPr/>
        <p:txBody>
          <a:bodyPr/>
          <a:lstStyle/>
          <a:p>
            <a:fld id="{5F542DB0-94FD-4CDB-BCE2-4E35E16671AA}" type="slidenum">
              <a:rPr lang="en-US" smtClean="0"/>
              <a:t>31</a:t>
            </a:fld>
            <a:endParaRPr lang="en-US"/>
          </a:p>
        </p:txBody>
      </p:sp>
    </p:spTree>
    <p:extLst>
      <p:ext uri="{BB962C8B-B14F-4D97-AF65-F5344CB8AC3E}">
        <p14:creationId xmlns:p14="http://schemas.microsoft.com/office/powerpoint/2010/main" val="3038318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2660F-62C2-4033-906F-0AAF3A8A3125}"/>
              </a:ext>
            </a:extLst>
          </p:cNvPr>
          <p:cNvSpPr>
            <a:spLocks noGrp="1"/>
          </p:cNvSpPr>
          <p:nvPr>
            <p:ph type="title"/>
          </p:nvPr>
        </p:nvSpPr>
        <p:spPr>
          <a:xfrm>
            <a:off x="6411685" y="634946"/>
            <a:ext cx="5127171" cy="1450757"/>
          </a:xfrm>
        </p:spPr>
        <p:txBody>
          <a:bodyPr>
            <a:normAutofit/>
          </a:bodyPr>
          <a:lstStyle/>
          <a:p>
            <a:r>
              <a:rPr lang="en-GB" dirty="0"/>
              <a:t>Anomaly Detection in Smart Grid </a:t>
            </a:r>
            <a:r>
              <a:rPr lang="en-US" baseline="30000" dirty="0"/>
              <a:t>1/2</a:t>
            </a:r>
            <a:endParaRPr lang="en-GB" dirty="0"/>
          </a:p>
        </p:txBody>
      </p:sp>
      <p:pic>
        <p:nvPicPr>
          <p:cNvPr id="8" name="Picture 7" descr="Table&#10;&#10;Description automatically generated">
            <a:extLst>
              <a:ext uri="{FF2B5EF4-FFF2-40B4-BE49-F238E27FC236}">
                <a16:creationId xmlns:a16="http://schemas.microsoft.com/office/drawing/2014/main" id="{BB570880-2019-4508-892E-AFB8877E2FE2}"/>
              </a:ext>
            </a:extLst>
          </p:cNvPr>
          <p:cNvPicPr>
            <a:picLocks noChangeAspect="1"/>
          </p:cNvPicPr>
          <p:nvPr/>
        </p:nvPicPr>
        <p:blipFill rotWithShape="1">
          <a:blip r:embed="rId2"/>
          <a:srcRect t="635"/>
          <a:stretch/>
        </p:blipFill>
        <p:spPr>
          <a:xfrm>
            <a:off x="939616" y="645106"/>
            <a:ext cx="4858778" cy="5247747"/>
          </a:xfrm>
          <a:prstGeom prst="rect">
            <a:avLst/>
          </a:prstGeom>
        </p:spPr>
      </p:pic>
      <p:cxnSp>
        <p:nvCxnSpPr>
          <p:cNvPr id="15" name="Straight Connector 14">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923A64B-8CEB-46DF-A1C9-1E6E5190E348}"/>
              </a:ext>
            </a:extLst>
          </p:cNvPr>
          <p:cNvSpPr>
            <a:spLocks noGrp="1"/>
          </p:cNvSpPr>
          <p:nvPr>
            <p:ph idx="1"/>
          </p:nvPr>
        </p:nvSpPr>
        <p:spPr>
          <a:xfrm>
            <a:off x="6411684" y="2198914"/>
            <a:ext cx="5127172" cy="4102312"/>
          </a:xfrm>
        </p:spPr>
        <p:txBody>
          <a:bodyPr>
            <a:normAutofit lnSpcReduction="10000"/>
          </a:bodyPr>
          <a:lstStyle/>
          <a:p>
            <a:r>
              <a:rPr lang="en-GB" sz="1500" dirty="0"/>
              <a:t>Machine learning can assist in decision-making for smart grid environments</a:t>
            </a:r>
          </a:p>
          <a:p>
            <a:r>
              <a:rPr lang="en-GB" sz="1500" dirty="0"/>
              <a:t>Anomaly detection on operational data: </a:t>
            </a:r>
          </a:p>
          <a:p>
            <a:pPr lvl="1"/>
            <a:r>
              <a:rPr lang="en-GB" sz="1500" dirty="0"/>
              <a:t>ML models are trained on operational data generated in the plant, e.g. by a steam engine</a:t>
            </a:r>
          </a:p>
          <a:p>
            <a:pPr lvl="1"/>
            <a:r>
              <a:rPr lang="en-GB" sz="1500" dirty="0"/>
              <a:t>Since its difficult to provide samples containing anomalies, ML models are trained on the normal operations</a:t>
            </a:r>
          </a:p>
          <a:p>
            <a:pPr lvl="1"/>
            <a:r>
              <a:rPr lang="en-GB" sz="1500" dirty="0"/>
              <a:t>Any deviation from the trained pattern can indicate a fault </a:t>
            </a:r>
            <a:r>
              <a:rPr lang="en-GB" sz="1500" dirty="0">
                <a:sym typeface="Wingdings" panose="05000000000000000000" pitchFamily="2" charset="2"/>
              </a:rPr>
              <a:t> An alarm to the operator is raised</a:t>
            </a:r>
          </a:p>
          <a:p>
            <a:pPr lvl="1"/>
            <a:r>
              <a:rPr lang="en-GB" sz="1500" dirty="0"/>
              <a:t>Applicable architectures:</a:t>
            </a:r>
          </a:p>
          <a:p>
            <a:pPr lvl="2"/>
            <a:r>
              <a:rPr lang="en-GB" sz="1500" dirty="0"/>
              <a:t>Support Vector Machines</a:t>
            </a:r>
          </a:p>
          <a:p>
            <a:pPr lvl="2"/>
            <a:r>
              <a:rPr lang="en-GB" sz="1500" dirty="0"/>
              <a:t>Isolation Forests</a:t>
            </a:r>
          </a:p>
          <a:p>
            <a:pPr lvl="2"/>
            <a:r>
              <a:rPr lang="en-GB" sz="1500" dirty="0"/>
              <a:t>Angle-Base Outlier Detection</a:t>
            </a:r>
          </a:p>
          <a:p>
            <a:pPr lvl="2"/>
            <a:r>
              <a:rPr lang="en-GB" sz="1500" dirty="0"/>
              <a:t>Stochastic Outlier Selection</a:t>
            </a:r>
          </a:p>
          <a:p>
            <a:pPr lvl="2"/>
            <a:r>
              <a:rPr lang="en-GB" sz="1500" dirty="0"/>
              <a:t>Principal Component Analysis</a:t>
            </a:r>
          </a:p>
          <a:p>
            <a:pPr lvl="2"/>
            <a:r>
              <a:rPr lang="en-GB" sz="1500" dirty="0"/>
              <a:t>Generative Adversarial Networks and Autoencoders</a:t>
            </a:r>
            <a:endParaRPr lang="en-GB" sz="1300" dirty="0"/>
          </a:p>
        </p:txBody>
      </p:sp>
      <p:sp>
        <p:nvSpPr>
          <p:cNvPr id="17" name="Rectangle 16">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33769212-F584-4B8E-AFDF-391BADFCD34E}"/>
              </a:ext>
            </a:extLst>
          </p:cNvPr>
          <p:cNvSpPr>
            <a:spLocks noGrp="1"/>
          </p:cNvSpPr>
          <p:nvPr>
            <p:ph type="sldNum" sz="quarter" idx="12"/>
          </p:nvPr>
        </p:nvSpPr>
        <p:spPr>
          <a:xfrm>
            <a:off x="9900458" y="6459785"/>
            <a:ext cx="1312025" cy="365125"/>
          </a:xfrm>
        </p:spPr>
        <p:txBody>
          <a:bodyPr>
            <a:normAutofit/>
          </a:bodyPr>
          <a:lstStyle/>
          <a:p>
            <a:pPr>
              <a:spcAft>
                <a:spcPts val="600"/>
              </a:spcAft>
            </a:pPr>
            <a:fld id="{5F542DB0-94FD-4CDB-BCE2-4E35E16671AA}" type="slidenum">
              <a:rPr lang="en-US" smtClean="0"/>
              <a:pPr>
                <a:spcAft>
                  <a:spcPts val="600"/>
                </a:spcAft>
              </a:pPr>
              <a:t>32</a:t>
            </a:fld>
            <a:endParaRPr lang="en-US"/>
          </a:p>
        </p:txBody>
      </p:sp>
      <p:sp>
        <p:nvSpPr>
          <p:cNvPr id="6" name="TextBox 5">
            <a:extLst>
              <a:ext uri="{FF2B5EF4-FFF2-40B4-BE49-F238E27FC236}">
                <a16:creationId xmlns:a16="http://schemas.microsoft.com/office/drawing/2014/main" id="{F87C9EFD-6072-48B0-9252-BBA30C76EB7C}"/>
              </a:ext>
            </a:extLst>
          </p:cNvPr>
          <p:cNvSpPr txBox="1"/>
          <p:nvPr/>
        </p:nvSpPr>
        <p:spPr>
          <a:xfrm>
            <a:off x="697230" y="6394023"/>
            <a:ext cx="10797540" cy="430887"/>
          </a:xfrm>
          <a:prstGeom prst="rect">
            <a:avLst/>
          </a:prstGeom>
          <a:noFill/>
        </p:spPr>
        <p:txBody>
          <a:bodyPr wrap="square">
            <a:spAutoFit/>
          </a:bodyPr>
          <a:lstStyle/>
          <a:p>
            <a:pPr algn="l">
              <a:spcAft>
                <a:spcPts val="600"/>
              </a:spcAft>
            </a:pPr>
            <a:r>
              <a:rPr lang="en-US" sz="1100" b="0" i="0" dirty="0">
                <a:effectLst/>
                <a:latin typeface="Arial" panose="020B0604020202020204" pitchFamily="34" charset="0"/>
              </a:rPr>
              <a:t>G. </a:t>
            </a:r>
            <a:r>
              <a:rPr lang="en-US" sz="1100" b="0" i="0" dirty="0" err="1">
                <a:effectLst/>
                <a:latin typeface="Arial" panose="020B0604020202020204" pitchFamily="34" charset="0"/>
              </a:rPr>
              <a:t>Efstathopoulos</a:t>
            </a:r>
            <a:r>
              <a:rPr lang="en-US" sz="1100" b="0" i="0" dirty="0">
                <a:effectLst/>
                <a:latin typeface="Arial" panose="020B0604020202020204" pitchFamily="34" charset="0"/>
              </a:rPr>
              <a:t> et al., “Operational Data Based Intrusion Detection System for Smart Grid,” in 2019 IEEE 24th International Workshop on Computer Aided Modeling and Design of Communication Links and Networks (CAMAD), 2019, </a:t>
            </a:r>
            <a:r>
              <a:rPr lang="en-US" sz="1100" b="0" i="0" dirty="0" err="1">
                <a:effectLst/>
                <a:latin typeface="Arial" panose="020B0604020202020204" pitchFamily="34" charset="0"/>
              </a:rPr>
              <a:t>doi</a:t>
            </a:r>
            <a:r>
              <a:rPr lang="en-US" sz="1100" b="0" i="0" dirty="0">
                <a:effectLst/>
                <a:latin typeface="Arial" panose="020B0604020202020204" pitchFamily="34" charset="0"/>
              </a:rPr>
              <a:t>: 10.1109/camad.2019.8858503 [Online]. Available: http://dx.doi.org/10.1109/camad.2019.8858503</a:t>
            </a:r>
            <a:endParaRPr lang="en-US" sz="1100" b="0" i="0">
              <a:effectLst/>
              <a:latin typeface="Arial" panose="020B0604020202020204" pitchFamily="34" charset="0"/>
            </a:endParaRPr>
          </a:p>
        </p:txBody>
      </p:sp>
    </p:spTree>
    <p:extLst>
      <p:ext uri="{BB962C8B-B14F-4D97-AF65-F5344CB8AC3E}">
        <p14:creationId xmlns:p14="http://schemas.microsoft.com/office/powerpoint/2010/main" val="754349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660F-62C2-4033-906F-0AAF3A8A3125}"/>
              </a:ext>
            </a:extLst>
          </p:cNvPr>
          <p:cNvSpPr>
            <a:spLocks noGrp="1"/>
          </p:cNvSpPr>
          <p:nvPr>
            <p:ph type="title"/>
          </p:nvPr>
        </p:nvSpPr>
        <p:spPr>
          <a:xfrm>
            <a:off x="6367599" y="289825"/>
            <a:ext cx="5127171" cy="1450757"/>
          </a:xfrm>
        </p:spPr>
        <p:txBody>
          <a:bodyPr>
            <a:normAutofit/>
          </a:bodyPr>
          <a:lstStyle/>
          <a:p>
            <a:r>
              <a:rPr lang="en-GB" dirty="0"/>
              <a:t>Anomaly Detection in Smart Grid </a:t>
            </a:r>
            <a:r>
              <a:rPr lang="en-US" baseline="30000" dirty="0"/>
              <a:t>2/2</a:t>
            </a:r>
            <a:endParaRPr lang="en-GB" dirty="0"/>
          </a:p>
        </p:txBody>
      </p:sp>
      <p:sp>
        <p:nvSpPr>
          <p:cNvPr id="3" name="Content Placeholder 2">
            <a:extLst>
              <a:ext uri="{FF2B5EF4-FFF2-40B4-BE49-F238E27FC236}">
                <a16:creationId xmlns:a16="http://schemas.microsoft.com/office/drawing/2014/main" id="{E923A64B-8CEB-46DF-A1C9-1E6E5190E348}"/>
              </a:ext>
            </a:extLst>
          </p:cNvPr>
          <p:cNvSpPr>
            <a:spLocks noGrp="1"/>
          </p:cNvSpPr>
          <p:nvPr>
            <p:ph idx="1"/>
          </p:nvPr>
        </p:nvSpPr>
        <p:spPr>
          <a:xfrm>
            <a:off x="6367599" y="1818656"/>
            <a:ext cx="5127172" cy="4024140"/>
          </a:xfrm>
        </p:spPr>
        <p:txBody>
          <a:bodyPr>
            <a:normAutofit/>
          </a:bodyPr>
          <a:lstStyle/>
          <a:p>
            <a:r>
              <a:rPr lang="en-GB" sz="1500" dirty="0"/>
              <a:t>Machine learning can assist in decision-making for smart grid environments</a:t>
            </a:r>
          </a:p>
          <a:p>
            <a:r>
              <a:rPr lang="en-GB" sz="1500" dirty="0"/>
              <a:t>Anomaly detection on network flows: </a:t>
            </a:r>
          </a:p>
          <a:p>
            <a:pPr lvl="1"/>
            <a:r>
              <a:rPr lang="en-GB" sz="1500" dirty="0"/>
              <a:t>ML models are trained on </a:t>
            </a:r>
            <a:r>
              <a:rPr lang="en-US" sz="1500" dirty="0"/>
              <a:t>more than 80 features generated by </a:t>
            </a:r>
            <a:r>
              <a:rPr lang="en-US" sz="1500" dirty="0" err="1"/>
              <a:t>CICFlowMeter</a:t>
            </a:r>
            <a:r>
              <a:rPr lang="en-US" sz="1500" dirty="0"/>
              <a:t> </a:t>
            </a:r>
          </a:p>
          <a:p>
            <a:pPr lvl="1"/>
            <a:r>
              <a:rPr lang="en-GB" sz="1500" dirty="0"/>
              <a:t>Capture window on 1 minute or more</a:t>
            </a:r>
          </a:p>
          <a:p>
            <a:pPr lvl="1"/>
            <a:r>
              <a:rPr lang="en-GB" sz="1500" dirty="0" err="1"/>
              <a:t>Tshark</a:t>
            </a:r>
            <a:r>
              <a:rPr lang="en-GB" sz="1500" dirty="0"/>
              <a:t>/</a:t>
            </a:r>
            <a:r>
              <a:rPr lang="en-GB" sz="1500" dirty="0" err="1"/>
              <a:t>tcpdump</a:t>
            </a:r>
            <a:r>
              <a:rPr lang="en-GB" sz="1500" dirty="0"/>
              <a:t> captures are provided to </a:t>
            </a:r>
            <a:r>
              <a:rPr lang="en-GB" sz="1500" dirty="0" err="1"/>
              <a:t>CICFlowMeter</a:t>
            </a:r>
            <a:r>
              <a:rPr lang="en-GB" sz="1500" dirty="0"/>
              <a:t> </a:t>
            </a:r>
          </a:p>
          <a:p>
            <a:r>
              <a:rPr lang="en-GB" sz="1700" dirty="0"/>
              <a:t>Applicable ML methods:</a:t>
            </a:r>
          </a:p>
          <a:p>
            <a:pPr lvl="1"/>
            <a:r>
              <a:rPr lang="en-GB" sz="1500" dirty="0"/>
              <a:t>Decision Trees</a:t>
            </a:r>
          </a:p>
          <a:p>
            <a:pPr lvl="1"/>
            <a:r>
              <a:rPr lang="en-US" sz="1500" dirty="0"/>
              <a:t>Long-Short-Term-Memory Recurrent Neural Networks</a:t>
            </a:r>
            <a:endParaRPr lang="en-GB" sz="1500" dirty="0"/>
          </a:p>
          <a:p>
            <a:pPr lvl="1"/>
            <a:r>
              <a:rPr lang="en-GB" sz="1500" dirty="0"/>
              <a:t>Convolutional Neural Networks</a:t>
            </a:r>
          </a:p>
          <a:p>
            <a:pPr lvl="1"/>
            <a:r>
              <a:rPr lang="en-GB" sz="1500" dirty="0"/>
              <a:t>Generative Adversarial Networks and Autoencoders</a:t>
            </a:r>
          </a:p>
          <a:p>
            <a:pPr lvl="1"/>
            <a:endParaRPr lang="en-GB" sz="1300" dirty="0"/>
          </a:p>
        </p:txBody>
      </p:sp>
      <p:sp>
        <p:nvSpPr>
          <p:cNvPr id="4" name="Slide Number Placeholder 3">
            <a:extLst>
              <a:ext uri="{FF2B5EF4-FFF2-40B4-BE49-F238E27FC236}">
                <a16:creationId xmlns:a16="http://schemas.microsoft.com/office/drawing/2014/main" id="{33769212-F584-4B8E-AFDF-391BADFCD34E}"/>
              </a:ext>
            </a:extLst>
          </p:cNvPr>
          <p:cNvSpPr>
            <a:spLocks noGrp="1"/>
          </p:cNvSpPr>
          <p:nvPr>
            <p:ph type="sldNum" sz="quarter" idx="12"/>
          </p:nvPr>
        </p:nvSpPr>
        <p:spPr>
          <a:xfrm>
            <a:off x="9900458" y="6459785"/>
            <a:ext cx="1312025" cy="365125"/>
          </a:xfrm>
        </p:spPr>
        <p:txBody>
          <a:bodyPr>
            <a:normAutofit/>
          </a:bodyPr>
          <a:lstStyle/>
          <a:p>
            <a:pPr>
              <a:spcAft>
                <a:spcPts val="600"/>
              </a:spcAft>
            </a:pPr>
            <a:fld id="{5F542DB0-94FD-4CDB-BCE2-4E35E16671AA}" type="slidenum">
              <a:rPr lang="en-US" smtClean="0"/>
              <a:pPr>
                <a:spcAft>
                  <a:spcPts val="600"/>
                </a:spcAft>
              </a:pPr>
              <a:t>33</a:t>
            </a:fld>
            <a:endParaRPr lang="en-US"/>
          </a:p>
        </p:txBody>
      </p:sp>
      <p:sp>
        <p:nvSpPr>
          <p:cNvPr id="6" name="TextBox 5">
            <a:extLst>
              <a:ext uri="{FF2B5EF4-FFF2-40B4-BE49-F238E27FC236}">
                <a16:creationId xmlns:a16="http://schemas.microsoft.com/office/drawing/2014/main" id="{F87C9EFD-6072-48B0-9252-BBA30C76EB7C}"/>
              </a:ext>
            </a:extLst>
          </p:cNvPr>
          <p:cNvSpPr txBox="1"/>
          <p:nvPr/>
        </p:nvSpPr>
        <p:spPr>
          <a:xfrm>
            <a:off x="697230" y="6394023"/>
            <a:ext cx="10797540" cy="430887"/>
          </a:xfrm>
          <a:prstGeom prst="rect">
            <a:avLst/>
          </a:prstGeom>
          <a:noFill/>
        </p:spPr>
        <p:txBody>
          <a:bodyPr wrap="square">
            <a:spAutoFit/>
          </a:bodyPr>
          <a:lstStyle/>
          <a:p>
            <a:pPr algn="l">
              <a:spcAft>
                <a:spcPts val="600"/>
              </a:spcAft>
            </a:pPr>
            <a:r>
              <a:rPr lang="en-US" sz="1100" b="0" i="0" dirty="0">
                <a:effectLst/>
                <a:latin typeface="Arial" panose="020B0604020202020204" pitchFamily="34" charset="0"/>
              </a:rPr>
              <a:t>I. </a:t>
            </a:r>
            <a:r>
              <a:rPr lang="en-US" sz="1100" b="0" i="0" dirty="0" err="1">
                <a:effectLst/>
                <a:latin typeface="Arial" panose="020B0604020202020204" pitchFamily="34" charset="0"/>
              </a:rPr>
              <a:t>Siniosoglou</a:t>
            </a:r>
            <a:r>
              <a:rPr lang="en-US" sz="1100" b="0" i="0" dirty="0">
                <a:effectLst/>
                <a:latin typeface="Arial" panose="020B0604020202020204" pitchFamily="34" charset="0"/>
              </a:rPr>
              <a:t>, P. Radoglou-Grammatikis, G. </a:t>
            </a:r>
            <a:r>
              <a:rPr lang="en-US" sz="1100" b="0" i="0" dirty="0" err="1">
                <a:effectLst/>
                <a:latin typeface="Arial" panose="020B0604020202020204" pitchFamily="34" charset="0"/>
              </a:rPr>
              <a:t>Efstathopoulos</a:t>
            </a:r>
            <a:r>
              <a:rPr lang="en-US" sz="1100" b="0" i="0" dirty="0">
                <a:effectLst/>
                <a:latin typeface="Arial" panose="020B0604020202020204" pitchFamily="34" charset="0"/>
              </a:rPr>
              <a:t>, P. </a:t>
            </a:r>
            <a:r>
              <a:rPr lang="en-US" sz="1100" b="0" i="0" dirty="0" err="1">
                <a:effectLst/>
                <a:latin typeface="Arial" panose="020B0604020202020204" pitchFamily="34" charset="0"/>
              </a:rPr>
              <a:t>Fouliras</a:t>
            </a:r>
            <a:r>
              <a:rPr lang="en-US" sz="1100" b="0" i="0" dirty="0">
                <a:effectLst/>
                <a:latin typeface="Arial" panose="020B0604020202020204" pitchFamily="34" charset="0"/>
              </a:rPr>
              <a:t>, and P. Sarigiannidis, “A Unified Deep Learning Anomaly Detection and Classification Approach for Smart Grid Environments,” IEEE Trans. </a:t>
            </a:r>
            <a:r>
              <a:rPr lang="en-US" sz="1100" b="0" i="0" dirty="0" err="1">
                <a:effectLst/>
                <a:latin typeface="Arial" panose="020B0604020202020204" pitchFamily="34" charset="0"/>
              </a:rPr>
              <a:t>Netw</a:t>
            </a:r>
            <a:r>
              <a:rPr lang="en-US" sz="1100" b="0" i="0" dirty="0">
                <a:effectLst/>
                <a:latin typeface="Arial" panose="020B0604020202020204" pitchFamily="34" charset="0"/>
              </a:rPr>
              <a:t>. Serv. Manage., pp. 1–1, 2021, </a:t>
            </a:r>
            <a:r>
              <a:rPr lang="en-US" sz="1100" b="0" i="0" dirty="0" err="1">
                <a:effectLst/>
                <a:latin typeface="Arial" panose="020B0604020202020204" pitchFamily="34" charset="0"/>
              </a:rPr>
              <a:t>doi</a:t>
            </a:r>
            <a:r>
              <a:rPr lang="en-US" sz="1100" b="0" i="0" dirty="0">
                <a:effectLst/>
                <a:latin typeface="Arial" panose="020B0604020202020204" pitchFamily="34" charset="0"/>
              </a:rPr>
              <a:t>: 10.1109/tnsm.2021.3078381.</a:t>
            </a:r>
          </a:p>
        </p:txBody>
      </p:sp>
      <p:pic>
        <p:nvPicPr>
          <p:cNvPr id="9" name="Picture 8">
            <a:extLst>
              <a:ext uri="{FF2B5EF4-FFF2-40B4-BE49-F238E27FC236}">
                <a16:creationId xmlns:a16="http://schemas.microsoft.com/office/drawing/2014/main" id="{6F306457-2868-4EE7-BA11-A080AF6A2897}"/>
              </a:ext>
            </a:extLst>
          </p:cNvPr>
          <p:cNvPicPr>
            <a:picLocks noChangeAspect="1"/>
          </p:cNvPicPr>
          <p:nvPr/>
        </p:nvPicPr>
        <p:blipFill>
          <a:blip r:embed="rId2"/>
          <a:stretch>
            <a:fillRect/>
          </a:stretch>
        </p:blipFill>
        <p:spPr>
          <a:xfrm>
            <a:off x="60855" y="21179"/>
            <a:ext cx="2930942" cy="3204799"/>
          </a:xfrm>
          <a:prstGeom prst="rect">
            <a:avLst/>
          </a:prstGeom>
        </p:spPr>
      </p:pic>
      <p:pic>
        <p:nvPicPr>
          <p:cNvPr id="15" name="Picture 14">
            <a:extLst>
              <a:ext uri="{FF2B5EF4-FFF2-40B4-BE49-F238E27FC236}">
                <a16:creationId xmlns:a16="http://schemas.microsoft.com/office/drawing/2014/main" id="{AAF84B28-EAD8-419E-B69E-8AADC2EB3D51}"/>
              </a:ext>
            </a:extLst>
          </p:cNvPr>
          <p:cNvPicPr>
            <a:picLocks noChangeAspect="1"/>
          </p:cNvPicPr>
          <p:nvPr/>
        </p:nvPicPr>
        <p:blipFill>
          <a:blip r:embed="rId3"/>
          <a:stretch>
            <a:fillRect/>
          </a:stretch>
        </p:blipFill>
        <p:spPr>
          <a:xfrm>
            <a:off x="3005985" y="208312"/>
            <a:ext cx="3090015" cy="3020663"/>
          </a:xfrm>
          <a:prstGeom prst="rect">
            <a:avLst/>
          </a:prstGeom>
        </p:spPr>
      </p:pic>
      <p:pic>
        <p:nvPicPr>
          <p:cNvPr id="17" name="Picture 16">
            <a:extLst>
              <a:ext uri="{FF2B5EF4-FFF2-40B4-BE49-F238E27FC236}">
                <a16:creationId xmlns:a16="http://schemas.microsoft.com/office/drawing/2014/main" id="{F216E345-1454-4592-9172-4B14F35F2381}"/>
              </a:ext>
            </a:extLst>
          </p:cNvPr>
          <p:cNvPicPr>
            <a:picLocks noChangeAspect="1"/>
          </p:cNvPicPr>
          <p:nvPr/>
        </p:nvPicPr>
        <p:blipFill rotWithShape="1">
          <a:blip r:embed="rId4"/>
          <a:srcRect t="2015"/>
          <a:stretch/>
        </p:blipFill>
        <p:spPr>
          <a:xfrm>
            <a:off x="1855188" y="3225978"/>
            <a:ext cx="3286125" cy="3079564"/>
          </a:xfrm>
          <a:prstGeom prst="rect">
            <a:avLst/>
          </a:prstGeom>
        </p:spPr>
      </p:pic>
    </p:spTree>
    <p:extLst>
      <p:ext uri="{BB962C8B-B14F-4D97-AF65-F5344CB8AC3E}">
        <p14:creationId xmlns:p14="http://schemas.microsoft.com/office/powerpoint/2010/main" val="2261571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660F-62C2-4033-906F-0AAF3A8A3125}"/>
              </a:ext>
            </a:extLst>
          </p:cNvPr>
          <p:cNvSpPr>
            <a:spLocks noGrp="1"/>
          </p:cNvSpPr>
          <p:nvPr>
            <p:ph type="title"/>
          </p:nvPr>
        </p:nvSpPr>
        <p:spPr>
          <a:xfrm>
            <a:off x="1097279" y="286603"/>
            <a:ext cx="6594017" cy="1450757"/>
          </a:xfrm>
        </p:spPr>
        <p:txBody>
          <a:bodyPr>
            <a:normAutofit/>
          </a:bodyPr>
          <a:lstStyle/>
          <a:p>
            <a:r>
              <a:rPr lang="en-GB" dirty="0"/>
              <a:t>Visualisation and grid situational awareness</a:t>
            </a:r>
            <a:r>
              <a:rPr lang="en-US" baseline="30000" dirty="0"/>
              <a:t> 1/2</a:t>
            </a:r>
            <a:endParaRPr lang="en-GB" dirty="0"/>
          </a:p>
        </p:txBody>
      </p:sp>
      <p:sp>
        <p:nvSpPr>
          <p:cNvPr id="3" name="Content Placeholder 2">
            <a:extLst>
              <a:ext uri="{FF2B5EF4-FFF2-40B4-BE49-F238E27FC236}">
                <a16:creationId xmlns:a16="http://schemas.microsoft.com/office/drawing/2014/main" id="{E923A64B-8CEB-46DF-A1C9-1E6E5190E348}"/>
              </a:ext>
            </a:extLst>
          </p:cNvPr>
          <p:cNvSpPr>
            <a:spLocks noGrp="1"/>
          </p:cNvSpPr>
          <p:nvPr>
            <p:ph idx="1"/>
          </p:nvPr>
        </p:nvSpPr>
        <p:spPr>
          <a:xfrm>
            <a:off x="1097280" y="1845734"/>
            <a:ext cx="6165165" cy="991074"/>
          </a:xfrm>
        </p:spPr>
        <p:txBody>
          <a:bodyPr/>
          <a:lstStyle/>
          <a:p>
            <a:r>
              <a:rPr lang="en-GB" dirty="0"/>
              <a:t>Visual analytics provide intuitive and efficient ways to communicate complex relations and enable non-technical personnel to identify threats</a:t>
            </a:r>
          </a:p>
        </p:txBody>
      </p:sp>
      <p:sp>
        <p:nvSpPr>
          <p:cNvPr id="4" name="Slide Number Placeholder 3">
            <a:extLst>
              <a:ext uri="{FF2B5EF4-FFF2-40B4-BE49-F238E27FC236}">
                <a16:creationId xmlns:a16="http://schemas.microsoft.com/office/drawing/2014/main" id="{33769212-F584-4B8E-AFDF-391BADFCD34E}"/>
              </a:ext>
            </a:extLst>
          </p:cNvPr>
          <p:cNvSpPr>
            <a:spLocks noGrp="1"/>
          </p:cNvSpPr>
          <p:nvPr>
            <p:ph type="sldNum" sz="quarter" idx="12"/>
          </p:nvPr>
        </p:nvSpPr>
        <p:spPr/>
        <p:txBody>
          <a:bodyPr/>
          <a:lstStyle/>
          <a:p>
            <a:fld id="{5F542DB0-94FD-4CDB-BCE2-4E35E16671AA}" type="slidenum">
              <a:rPr lang="en-US" smtClean="0"/>
              <a:t>34</a:t>
            </a:fld>
            <a:endParaRPr lang="en-US"/>
          </a:p>
        </p:txBody>
      </p:sp>
      <p:pic>
        <p:nvPicPr>
          <p:cNvPr id="6" name="Picture 5">
            <a:extLst>
              <a:ext uri="{FF2B5EF4-FFF2-40B4-BE49-F238E27FC236}">
                <a16:creationId xmlns:a16="http://schemas.microsoft.com/office/drawing/2014/main" id="{7DDF27FB-D9BC-4FFD-B8FF-93CE76E1CA3E}"/>
              </a:ext>
            </a:extLst>
          </p:cNvPr>
          <p:cNvPicPr>
            <a:picLocks noChangeAspect="1"/>
          </p:cNvPicPr>
          <p:nvPr/>
        </p:nvPicPr>
        <p:blipFill>
          <a:blip r:embed="rId2"/>
          <a:stretch>
            <a:fillRect/>
          </a:stretch>
        </p:blipFill>
        <p:spPr>
          <a:xfrm>
            <a:off x="7691297" y="33090"/>
            <a:ext cx="4418321" cy="2727263"/>
          </a:xfrm>
          <a:prstGeom prst="rect">
            <a:avLst/>
          </a:prstGeom>
        </p:spPr>
      </p:pic>
      <p:pic>
        <p:nvPicPr>
          <p:cNvPr id="10" name="Picture 9">
            <a:extLst>
              <a:ext uri="{FF2B5EF4-FFF2-40B4-BE49-F238E27FC236}">
                <a16:creationId xmlns:a16="http://schemas.microsoft.com/office/drawing/2014/main" id="{26D17C70-195C-4F17-A7F3-2C2158179E3A}"/>
              </a:ext>
            </a:extLst>
          </p:cNvPr>
          <p:cNvPicPr>
            <a:picLocks noChangeAspect="1"/>
          </p:cNvPicPr>
          <p:nvPr/>
        </p:nvPicPr>
        <p:blipFill rotWithShape="1">
          <a:blip r:embed="rId3"/>
          <a:srcRect l="3603"/>
          <a:stretch/>
        </p:blipFill>
        <p:spPr>
          <a:xfrm>
            <a:off x="4230452" y="2582013"/>
            <a:ext cx="3579018" cy="3679450"/>
          </a:xfrm>
          <a:prstGeom prst="rect">
            <a:avLst/>
          </a:prstGeom>
        </p:spPr>
      </p:pic>
      <p:sp>
        <p:nvSpPr>
          <p:cNvPr id="11" name="TextBox 10">
            <a:extLst>
              <a:ext uri="{FF2B5EF4-FFF2-40B4-BE49-F238E27FC236}">
                <a16:creationId xmlns:a16="http://schemas.microsoft.com/office/drawing/2014/main" id="{20F3D40C-A13E-415D-AEEC-6E074C52F1E8}"/>
              </a:ext>
            </a:extLst>
          </p:cNvPr>
          <p:cNvSpPr txBox="1"/>
          <p:nvPr/>
        </p:nvSpPr>
        <p:spPr>
          <a:xfrm>
            <a:off x="6384681" y="6439401"/>
            <a:ext cx="3220873" cy="369332"/>
          </a:xfrm>
          <a:prstGeom prst="rect">
            <a:avLst/>
          </a:prstGeom>
          <a:noFill/>
        </p:spPr>
        <p:txBody>
          <a:bodyPr wrap="square">
            <a:spAutoFit/>
          </a:bodyPr>
          <a:lstStyle/>
          <a:p>
            <a:r>
              <a:rPr lang="en-US" dirty="0">
                <a:hlinkClick r:id="rId4">
                  <a:extLst>
                    <a:ext uri="{A12FA001-AC4F-418D-AE19-62706E023703}">
                      <ahyp:hlinkClr xmlns:ahyp="http://schemas.microsoft.com/office/drawing/2018/hyperlinkcolor" val="tx"/>
                    </a:ext>
                  </a:extLst>
                </a:hlinkClick>
              </a:rPr>
              <a:t>SPEAR_D3.3.pdf (spear2020.eu)</a:t>
            </a:r>
            <a:endParaRPr lang="en-US" dirty="0"/>
          </a:p>
        </p:txBody>
      </p:sp>
      <p:sp>
        <p:nvSpPr>
          <p:cNvPr id="14" name="Content Placeholder 2">
            <a:extLst>
              <a:ext uri="{FF2B5EF4-FFF2-40B4-BE49-F238E27FC236}">
                <a16:creationId xmlns:a16="http://schemas.microsoft.com/office/drawing/2014/main" id="{359CCAF2-7735-4D0F-8194-F1A1D8833ABA}"/>
              </a:ext>
            </a:extLst>
          </p:cNvPr>
          <p:cNvSpPr txBox="1">
            <a:spLocks/>
          </p:cNvSpPr>
          <p:nvPr/>
        </p:nvSpPr>
        <p:spPr>
          <a:xfrm>
            <a:off x="1097279" y="2836807"/>
            <a:ext cx="3133173" cy="3044695"/>
          </a:xfrm>
          <a:prstGeom prst="rect">
            <a:avLst/>
          </a:prstGeom>
        </p:spPr>
        <p:txBody>
          <a:bodyPr vert="horz" lIns="0" tIns="45720" rIns="0" bIns="45720" rtlCol="0">
            <a:normAutofit/>
          </a:bodyPr>
          <a:lstStyle>
            <a:lvl1pPr marL="180975" indent="-180975"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Anomaly detection algorithms:</a:t>
            </a:r>
          </a:p>
          <a:p>
            <a:pPr lvl="1"/>
            <a:r>
              <a:rPr lang="en-US" dirty="0"/>
              <a:t>Local Outlier Factor (LOF): Computes the local density deviation of a given data point with respect to its neighbors</a:t>
            </a:r>
          </a:p>
          <a:p>
            <a:pPr lvl="1"/>
            <a:r>
              <a:rPr lang="en-US" dirty="0"/>
              <a:t>Multi-partite graphs</a:t>
            </a:r>
          </a:p>
          <a:p>
            <a:pPr lvl="1"/>
            <a:r>
              <a:rPr lang="en-US" dirty="0"/>
              <a:t>LSTM</a:t>
            </a:r>
          </a:p>
        </p:txBody>
      </p:sp>
      <p:pic>
        <p:nvPicPr>
          <p:cNvPr id="16" name="Picture 15">
            <a:extLst>
              <a:ext uri="{FF2B5EF4-FFF2-40B4-BE49-F238E27FC236}">
                <a16:creationId xmlns:a16="http://schemas.microsoft.com/office/drawing/2014/main" id="{C97F1384-C3F7-4075-B440-7B0B14ABF6F3}"/>
              </a:ext>
            </a:extLst>
          </p:cNvPr>
          <p:cNvPicPr>
            <a:picLocks noChangeAspect="1"/>
          </p:cNvPicPr>
          <p:nvPr/>
        </p:nvPicPr>
        <p:blipFill>
          <a:blip r:embed="rId5"/>
          <a:stretch>
            <a:fillRect/>
          </a:stretch>
        </p:blipFill>
        <p:spPr>
          <a:xfrm>
            <a:off x="7904128" y="2966106"/>
            <a:ext cx="3749821" cy="3051497"/>
          </a:xfrm>
          <a:prstGeom prst="rect">
            <a:avLst/>
          </a:prstGeom>
        </p:spPr>
      </p:pic>
      <p:sp>
        <p:nvSpPr>
          <p:cNvPr id="18" name="TextBox 17">
            <a:extLst>
              <a:ext uri="{FF2B5EF4-FFF2-40B4-BE49-F238E27FC236}">
                <a16:creationId xmlns:a16="http://schemas.microsoft.com/office/drawing/2014/main" id="{10DBAC45-583F-4E4A-BA06-F77E3065E869}"/>
              </a:ext>
            </a:extLst>
          </p:cNvPr>
          <p:cNvSpPr txBox="1"/>
          <p:nvPr/>
        </p:nvSpPr>
        <p:spPr>
          <a:xfrm>
            <a:off x="1469103" y="6439401"/>
            <a:ext cx="4417891" cy="369332"/>
          </a:xfrm>
          <a:prstGeom prst="rect">
            <a:avLst/>
          </a:prstGeom>
          <a:noFill/>
        </p:spPr>
        <p:txBody>
          <a:bodyPr wrap="square">
            <a:spAutoFit/>
          </a:bodyPr>
          <a:lstStyle/>
          <a:p>
            <a:r>
              <a:rPr lang="en-US" dirty="0">
                <a:hlinkClick r:id="rId6">
                  <a:extLst>
                    <a:ext uri="{A12FA001-AC4F-418D-AE19-62706E023703}">
                      <ahyp:hlinkClr xmlns:ahyp="http://schemas.microsoft.com/office/drawing/2018/hyperlinkcolor" val="tx"/>
                    </a:ext>
                  </a:extLst>
                </a:hlinkClick>
              </a:rPr>
              <a:t>PhDThesis_LidaRashidi.pdf (unimelb.edu.au)</a:t>
            </a:r>
            <a:endParaRPr lang="en-US" dirty="0"/>
          </a:p>
        </p:txBody>
      </p:sp>
    </p:spTree>
    <p:extLst>
      <p:ext uri="{BB962C8B-B14F-4D97-AF65-F5344CB8AC3E}">
        <p14:creationId xmlns:p14="http://schemas.microsoft.com/office/powerpoint/2010/main" val="2431086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2660F-62C2-4033-906F-0AAF3A8A3125}"/>
              </a:ext>
            </a:extLst>
          </p:cNvPr>
          <p:cNvSpPr>
            <a:spLocks noGrp="1"/>
          </p:cNvSpPr>
          <p:nvPr>
            <p:ph type="title"/>
          </p:nvPr>
        </p:nvSpPr>
        <p:spPr>
          <a:xfrm>
            <a:off x="1097280" y="286603"/>
            <a:ext cx="10115204" cy="1450757"/>
          </a:xfrm>
        </p:spPr>
        <p:txBody>
          <a:bodyPr/>
          <a:lstStyle/>
          <a:p>
            <a:r>
              <a:rPr lang="en-GB" dirty="0"/>
              <a:t>Visualisation and grid situational awareness </a:t>
            </a:r>
            <a:r>
              <a:rPr lang="en-US" baseline="30000" dirty="0"/>
              <a:t>2/2</a:t>
            </a:r>
            <a:endParaRPr lang="en-GB" dirty="0"/>
          </a:p>
        </p:txBody>
      </p:sp>
      <p:sp>
        <p:nvSpPr>
          <p:cNvPr id="3" name="Content Placeholder 2">
            <a:extLst>
              <a:ext uri="{FF2B5EF4-FFF2-40B4-BE49-F238E27FC236}">
                <a16:creationId xmlns:a16="http://schemas.microsoft.com/office/drawing/2014/main" id="{E923A64B-8CEB-46DF-A1C9-1E6E5190E348}"/>
              </a:ext>
            </a:extLst>
          </p:cNvPr>
          <p:cNvSpPr>
            <a:spLocks noGrp="1"/>
          </p:cNvSpPr>
          <p:nvPr>
            <p:ph idx="1"/>
          </p:nvPr>
        </p:nvSpPr>
        <p:spPr>
          <a:xfrm>
            <a:off x="1097280" y="1845734"/>
            <a:ext cx="10115203" cy="2961397"/>
          </a:xfrm>
        </p:spPr>
        <p:txBody>
          <a:bodyPr>
            <a:normAutofit fontScale="92500" lnSpcReduction="10000"/>
          </a:bodyPr>
          <a:lstStyle/>
          <a:p>
            <a:r>
              <a:rPr lang="en-GB" dirty="0"/>
              <a:t>Dimensionality reduction: Reducing dimension of complex data in order to facilitate visualisation</a:t>
            </a:r>
          </a:p>
          <a:p>
            <a:r>
              <a:rPr lang="en-GB" dirty="0"/>
              <a:t>The challenge is to reduce dimensions while maintaining the patterns that need to be observed</a:t>
            </a:r>
          </a:p>
          <a:p>
            <a:r>
              <a:rPr lang="en-GB" dirty="0"/>
              <a:t>Applicable methods:</a:t>
            </a:r>
          </a:p>
          <a:p>
            <a:pPr lvl="1"/>
            <a:r>
              <a:rPr lang="en-GB" dirty="0"/>
              <a:t>Principal Component Analysis (PCA): Creates new low dimension axes that summarize the data</a:t>
            </a:r>
          </a:p>
          <a:p>
            <a:pPr lvl="1"/>
            <a:r>
              <a:rPr lang="en-GB" dirty="0"/>
              <a:t>Singular Value Decomposition  (SVD): Decomposes vectors onto orthogonal axes</a:t>
            </a:r>
          </a:p>
          <a:p>
            <a:pPr lvl="1"/>
            <a:r>
              <a:rPr lang="en-GB" dirty="0"/>
              <a:t>Independent Component Analysis (ICA): Similar to PCA, but can find the underlying factors</a:t>
            </a:r>
          </a:p>
          <a:p>
            <a:pPr lvl="1"/>
            <a:r>
              <a:rPr lang="en-GB" dirty="0"/>
              <a:t>Sparse Random Projection (SRP): Estimates the distances between all point pairs in a high-dimensional space.</a:t>
            </a:r>
          </a:p>
          <a:p>
            <a:pPr lvl="1"/>
            <a:r>
              <a:rPr lang="en-GB" dirty="0"/>
              <a:t>Autoencoder (AE): Deep neural network that learns the underlying manifold or the latent space in the dataset. The encoder transforms the input to a latent space and the decoder reconstructs the input from the latent space.</a:t>
            </a:r>
          </a:p>
        </p:txBody>
      </p:sp>
      <p:sp>
        <p:nvSpPr>
          <p:cNvPr id="4" name="Slide Number Placeholder 3">
            <a:extLst>
              <a:ext uri="{FF2B5EF4-FFF2-40B4-BE49-F238E27FC236}">
                <a16:creationId xmlns:a16="http://schemas.microsoft.com/office/drawing/2014/main" id="{33769212-F584-4B8E-AFDF-391BADFCD34E}"/>
              </a:ext>
            </a:extLst>
          </p:cNvPr>
          <p:cNvSpPr>
            <a:spLocks noGrp="1"/>
          </p:cNvSpPr>
          <p:nvPr>
            <p:ph type="sldNum" sz="quarter" idx="12"/>
          </p:nvPr>
        </p:nvSpPr>
        <p:spPr/>
        <p:txBody>
          <a:bodyPr/>
          <a:lstStyle/>
          <a:p>
            <a:fld id="{5F542DB0-94FD-4CDB-BCE2-4E35E16671AA}" type="slidenum">
              <a:rPr lang="en-US" smtClean="0"/>
              <a:t>35</a:t>
            </a:fld>
            <a:endParaRPr lang="en-US"/>
          </a:p>
        </p:txBody>
      </p:sp>
      <p:sp>
        <p:nvSpPr>
          <p:cNvPr id="9" name="TextBox 8">
            <a:extLst>
              <a:ext uri="{FF2B5EF4-FFF2-40B4-BE49-F238E27FC236}">
                <a16:creationId xmlns:a16="http://schemas.microsoft.com/office/drawing/2014/main" id="{CDDB9B1E-208C-46C1-8397-966AA88CD5C5}"/>
              </a:ext>
            </a:extLst>
          </p:cNvPr>
          <p:cNvSpPr txBox="1"/>
          <p:nvPr/>
        </p:nvSpPr>
        <p:spPr>
          <a:xfrm>
            <a:off x="979517" y="6386731"/>
            <a:ext cx="9662357" cy="369332"/>
          </a:xfrm>
          <a:prstGeom prst="rect">
            <a:avLst/>
          </a:prstGeom>
          <a:noFill/>
        </p:spPr>
        <p:txBody>
          <a:bodyPr wrap="square">
            <a:spAutoFit/>
          </a:bodyPr>
          <a:lstStyle/>
          <a:p>
            <a:r>
              <a:rPr lang="en-US" dirty="0">
                <a:hlinkClick r:id="rId2">
                  <a:extLst>
                    <a:ext uri="{A12FA001-AC4F-418D-AE19-62706E023703}">
                      <ahyp:hlinkClr xmlns:ahyp="http://schemas.microsoft.com/office/drawing/2018/hyperlinkcolor" val="tx"/>
                    </a:ext>
                  </a:extLst>
                </a:hlinkClick>
              </a:rPr>
              <a:t>Dimensionality reduction for visualization purposes in the SPEAR V-IDS - SPEAR Project (spear2020.eu)</a:t>
            </a:r>
            <a:endParaRPr lang="en-US" dirty="0"/>
          </a:p>
        </p:txBody>
      </p:sp>
      <p:pic>
        <p:nvPicPr>
          <p:cNvPr id="2050" name="Picture 2">
            <a:extLst>
              <a:ext uri="{FF2B5EF4-FFF2-40B4-BE49-F238E27FC236}">
                <a16:creationId xmlns:a16="http://schemas.microsoft.com/office/drawing/2014/main" id="{2512C27F-7604-42CF-A119-BDF7F008A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158" y="4685211"/>
            <a:ext cx="6159137" cy="163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618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22D9-E302-48EB-8BE1-4457500DA777}"/>
              </a:ext>
            </a:extLst>
          </p:cNvPr>
          <p:cNvSpPr>
            <a:spLocks noGrp="1"/>
          </p:cNvSpPr>
          <p:nvPr>
            <p:ph type="title"/>
          </p:nvPr>
        </p:nvSpPr>
        <p:spPr>
          <a:xfrm>
            <a:off x="1097280" y="998510"/>
            <a:ext cx="5477692" cy="738850"/>
          </a:xfrm>
        </p:spPr>
        <p:txBody>
          <a:bodyPr/>
          <a:lstStyle/>
          <a:p>
            <a:r>
              <a:rPr lang="en-US" dirty="0"/>
              <a:t>Proactive intervention</a:t>
            </a:r>
          </a:p>
        </p:txBody>
      </p:sp>
      <p:sp>
        <p:nvSpPr>
          <p:cNvPr id="3" name="Content Placeholder 2">
            <a:extLst>
              <a:ext uri="{FF2B5EF4-FFF2-40B4-BE49-F238E27FC236}">
                <a16:creationId xmlns:a16="http://schemas.microsoft.com/office/drawing/2014/main" id="{4BA143DA-A76A-46D3-9F10-0CB50D09A8D2}"/>
              </a:ext>
            </a:extLst>
          </p:cNvPr>
          <p:cNvSpPr>
            <a:spLocks noGrp="1"/>
          </p:cNvSpPr>
          <p:nvPr>
            <p:ph idx="1"/>
          </p:nvPr>
        </p:nvSpPr>
        <p:spPr>
          <a:xfrm>
            <a:off x="1097280" y="1845734"/>
            <a:ext cx="5602458" cy="4023360"/>
          </a:xfrm>
        </p:spPr>
        <p:txBody>
          <a:bodyPr/>
          <a:lstStyle/>
          <a:p>
            <a:r>
              <a:rPr lang="en-US" dirty="0"/>
              <a:t>When a sudden generation loss occurs, the DSO can proceed to demand-response, load shedding or islanding (amongst other)</a:t>
            </a:r>
          </a:p>
          <a:p>
            <a:r>
              <a:rPr lang="en-US" dirty="0"/>
              <a:t>Intentional islanding is the procedure of isolating a segment of the power grid in case of sudden loss of demand/supply balance or to stop cascading effects expected to be caused by cyberattack or natural disaster</a:t>
            </a:r>
          </a:p>
          <a:p>
            <a:r>
              <a:rPr lang="en-US" dirty="0"/>
              <a:t>Current State-of-Art (</a:t>
            </a:r>
            <a:r>
              <a:rPr lang="en-US" dirty="0" err="1"/>
              <a:t>SoA</a:t>
            </a:r>
            <a:r>
              <a:rPr lang="en-US" dirty="0"/>
              <a:t>) is to proceed to islanding </a:t>
            </a:r>
            <a:r>
              <a:rPr lang="en-US" b="1" dirty="0"/>
              <a:t>after </a:t>
            </a:r>
            <a:r>
              <a:rPr lang="en-US" dirty="0"/>
              <a:t>the disturbance (reactive response)</a:t>
            </a:r>
          </a:p>
          <a:p>
            <a:r>
              <a:rPr lang="en-US" dirty="0"/>
              <a:t>Beyond </a:t>
            </a:r>
            <a:r>
              <a:rPr lang="en-US" dirty="0" err="1"/>
              <a:t>SoA</a:t>
            </a:r>
            <a:r>
              <a:rPr lang="en-US" dirty="0"/>
              <a:t>: Predict upcoming failure and proceed to proactive islanding</a:t>
            </a:r>
          </a:p>
        </p:txBody>
      </p:sp>
      <p:sp>
        <p:nvSpPr>
          <p:cNvPr id="4" name="Slide Number Placeholder 3">
            <a:extLst>
              <a:ext uri="{FF2B5EF4-FFF2-40B4-BE49-F238E27FC236}">
                <a16:creationId xmlns:a16="http://schemas.microsoft.com/office/drawing/2014/main" id="{2BD348D7-3C95-4AA3-9ADB-964BE7F55307}"/>
              </a:ext>
            </a:extLst>
          </p:cNvPr>
          <p:cNvSpPr>
            <a:spLocks noGrp="1"/>
          </p:cNvSpPr>
          <p:nvPr>
            <p:ph type="sldNum" sz="quarter" idx="12"/>
          </p:nvPr>
        </p:nvSpPr>
        <p:spPr/>
        <p:txBody>
          <a:bodyPr/>
          <a:lstStyle/>
          <a:p>
            <a:fld id="{5F542DB0-94FD-4CDB-BCE2-4E35E16671AA}" type="slidenum">
              <a:rPr lang="en-US" smtClean="0"/>
              <a:t>36</a:t>
            </a:fld>
            <a:endParaRPr lang="en-US"/>
          </a:p>
        </p:txBody>
      </p:sp>
      <p:pic>
        <p:nvPicPr>
          <p:cNvPr id="6" name="Picture 5">
            <a:extLst>
              <a:ext uri="{FF2B5EF4-FFF2-40B4-BE49-F238E27FC236}">
                <a16:creationId xmlns:a16="http://schemas.microsoft.com/office/drawing/2014/main" id="{E18CCE29-D178-44F6-BCB6-EEBC189C290F}"/>
              </a:ext>
            </a:extLst>
          </p:cNvPr>
          <p:cNvPicPr>
            <a:picLocks noChangeAspect="1"/>
          </p:cNvPicPr>
          <p:nvPr/>
        </p:nvPicPr>
        <p:blipFill>
          <a:blip r:embed="rId2"/>
          <a:stretch>
            <a:fillRect/>
          </a:stretch>
        </p:blipFill>
        <p:spPr>
          <a:xfrm>
            <a:off x="6828017" y="2583374"/>
            <a:ext cx="4776908" cy="2689700"/>
          </a:xfrm>
          <a:prstGeom prst="rect">
            <a:avLst/>
          </a:prstGeom>
        </p:spPr>
      </p:pic>
      <p:sp>
        <p:nvSpPr>
          <p:cNvPr id="12" name="TextBox 11">
            <a:extLst>
              <a:ext uri="{FF2B5EF4-FFF2-40B4-BE49-F238E27FC236}">
                <a16:creationId xmlns:a16="http://schemas.microsoft.com/office/drawing/2014/main" id="{0D823BC6-5AED-408B-B45E-A4F718321FC0}"/>
              </a:ext>
            </a:extLst>
          </p:cNvPr>
          <p:cNvSpPr txBox="1"/>
          <p:nvPr/>
        </p:nvSpPr>
        <p:spPr>
          <a:xfrm>
            <a:off x="723309" y="6396335"/>
            <a:ext cx="10110154" cy="461665"/>
          </a:xfrm>
          <a:prstGeom prst="rect">
            <a:avLst/>
          </a:prstGeom>
          <a:noFill/>
        </p:spPr>
        <p:txBody>
          <a:bodyPr wrap="square">
            <a:spAutoFit/>
          </a:bodyPr>
          <a:lstStyle/>
          <a:p>
            <a:r>
              <a:rPr lang="en-US" sz="1200" dirty="0"/>
              <a:t>S. Biswas, E. </a:t>
            </a:r>
            <a:r>
              <a:rPr lang="en-US" sz="1200" dirty="0" err="1"/>
              <a:t>Bernabeu</a:t>
            </a:r>
            <a:r>
              <a:rPr lang="en-US" sz="1200" dirty="0"/>
              <a:t>, and D. </a:t>
            </a:r>
            <a:r>
              <a:rPr lang="en-US" sz="1200" dirty="0" err="1"/>
              <a:t>Picarelli</a:t>
            </a:r>
            <a:r>
              <a:rPr lang="en-US" sz="1200" dirty="0"/>
              <a:t>, “Proactive Islanding of the Power Grid to Mitigate High-Impact Low-Frequency Events,” presented at the 2020 IEEE Power &amp; Energy Society Innovative Smart Grid Technologies Conference (ISGT), Feb. 2020, </a:t>
            </a:r>
            <a:r>
              <a:rPr lang="en-US" sz="1200" dirty="0" err="1"/>
              <a:t>doi</a:t>
            </a:r>
            <a:r>
              <a:rPr lang="en-US" sz="1200" dirty="0"/>
              <a:t>: 10.1109/isgt45199.2020.9087788</a:t>
            </a:r>
          </a:p>
        </p:txBody>
      </p:sp>
      <p:sp>
        <p:nvSpPr>
          <p:cNvPr id="14" name="TextBox 13">
            <a:extLst>
              <a:ext uri="{FF2B5EF4-FFF2-40B4-BE49-F238E27FC236}">
                <a16:creationId xmlns:a16="http://schemas.microsoft.com/office/drawing/2014/main" id="{260DB945-F587-4B79-821B-9C75FCBC0096}"/>
              </a:ext>
            </a:extLst>
          </p:cNvPr>
          <p:cNvSpPr txBox="1"/>
          <p:nvPr/>
        </p:nvSpPr>
        <p:spPr>
          <a:xfrm>
            <a:off x="139337" y="101937"/>
            <a:ext cx="9631680" cy="369332"/>
          </a:xfrm>
          <a:prstGeom prst="rect">
            <a:avLst/>
          </a:prstGeom>
          <a:noFill/>
        </p:spPr>
        <p:txBody>
          <a:bodyPr wrap="square">
            <a:spAutoFit/>
          </a:bodyPr>
          <a:lstStyle/>
          <a:p>
            <a:r>
              <a:rPr lang="en-US" dirty="0"/>
              <a:t>Island: Grid segment (microgrid) that is self-sufficient; Adequate generation to support the load.</a:t>
            </a:r>
          </a:p>
        </p:txBody>
      </p:sp>
    </p:spTree>
    <p:extLst>
      <p:ext uri="{BB962C8B-B14F-4D97-AF65-F5344CB8AC3E}">
        <p14:creationId xmlns:p14="http://schemas.microsoft.com/office/powerpoint/2010/main" val="133970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0098-2F93-4544-A90B-6C6F95094F4E}"/>
              </a:ext>
            </a:extLst>
          </p:cNvPr>
          <p:cNvSpPr>
            <a:spLocks noGrp="1"/>
          </p:cNvSpPr>
          <p:nvPr>
            <p:ph type="title"/>
          </p:nvPr>
        </p:nvSpPr>
        <p:spPr/>
        <p:txBody>
          <a:bodyPr/>
          <a:lstStyle/>
          <a:p>
            <a:r>
              <a:rPr lang="en-GB" dirty="0"/>
              <a:t>Research on big-data driven smart grid management</a:t>
            </a:r>
            <a:endParaRPr lang="en-US" dirty="0"/>
          </a:p>
        </p:txBody>
      </p:sp>
      <p:sp>
        <p:nvSpPr>
          <p:cNvPr id="3" name="Content Placeholder 2">
            <a:extLst>
              <a:ext uri="{FF2B5EF4-FFF2-40B4-BE49-F238E27FC236}">
                <a16:creationId xmlns:a16="http://schemas.microsoft.com/office/drawing/2014/main" id="{26790ADD-1ADA-49EB-B5D8-99CA44A72D66}"/>
              </a:ext>
            </a:extLst>
          </p:cNvPr>
          <p:cNvSpPr>
            <a:spLocks noGrp="1"/>
          </p:cNvSpPr>
          <p:nvPr>
            <p:ph idx="1"/>
          </p:nvPr>
        </p:nvSpPr>
        <p:spPr/>
        <p:txBody>
          <a:bodyPr>
            <a:normAutofit lnSpcReduction="10000"/>
          </a:bodyPr>
          <a:lstStyle/>
          <a:p>
            <a:r>
              <a:rPr lang="en-GB" b="1" dirty="0"/>
              <a:t>Planning and optimising </a:t>
            </a:r>
            <a:r>
              <a:rPr lang="en-GB" dirty="0"/>
              <a:t>power generation</a:t>
            </a:r>
          </a:p>
          <a:p>
            <a:pPr lvl="1"/>
            <a:r>
              <a:rPr lang="en-GB" dirty="0"/>
              <a:t>Economic Load Dispatch (ELD): An optimal combination of power generating units that minimises the total fuel cost while satisfying the load demand, subject to operational constraints</a:t>
            </a:r>
          </a:p>
          <a:p>
            <a:pPr lvl="1"/>
            <a:r>
              <a:rPr lang="en-GB" dirty="0"/>
              <a:t>Methods: Constraint programming, dynamic programming, particle swarm optimisation, etc</a:t>
            </a:r>
          </a:p>
          <a:p>
            <a:r>
              <a:rPr lang="en-GB" dirty="0"/>
              <a:t>Forecasting production of renewables</a:t>
            </a:r>
          </a:p>
          <a:p>
            <a:pPr lvl="1"/>
            <a:r>
              <a:rPr lang="en-GB" dirty="0"/>
              <a:t>Methods: Time series models, ANN, SVM, etc</a:t>
            </a:r>
          </a:p>
          <a:p>
            <a:r>
              <a:rPr lang="en-US" dirty="0"/>
              <a:t>Asset management, </a:t>
            </a:r>
            <a:r>
              <a:rPr lang="en-US" b="1" dirty="0"/>
              <a:t>Fault diagnosis and forecasting</a:t>
            </a:r>
            <a:r>
              <a:rPr lang="en-US" dirty="0"/>
              <a:t>, </a:t>
            </a:r>
            <a:r>
              <a:rPr lang="en-US" b="1" dirty="0"/>
              <a:t>system reliability improvement</a:t>
            </a:r>
          </a:p>
          <a:p>
            <a:r>
              <a:rPr lang="en-US" b="1" dirty="0"/>
              <a:t>Demand Side Management </a:t>
            </a:r>
            <a:r>
              <a:rPr lang="en-US" dirty="0"/>
              <a:t>(DSM):</a:t>
            </a:r>
          </a:p>
          <a:p>
            <a:pPr lvl="1"/>
            <a:r>
              <a:rPr lang="en-US" dirty="0"/>
              <a:t>Load forecasting </a:t>
            </a:r>
            <a:r>
              <a:rPr lang="en-US" dirty="0">
                <a:sym typeface="Wingdings" panose="05000000000000000000" pitchFamily="2" charset="2"/>
              </a:rPr>
              <a:t> ANN, Ant colony optimization, regression, </a:t>
            </a:r>
            <a:r>
              <a:rPr lang="en-US" dirty="0" err="1">
                <a:sym typeface="Wingdings" panose="05000000000000000000" pitchFamily="2" charset="2"/>
              </a:rPr>
              <a:t>etc</a:t>
            </a:r>
            <a:endParaRPr lang="en-US" dirty="0"/>
          </a:p>
          <a:p>
            <a:pPr lvl="1"/>
            <a:r>
              <a:rPr lang="en-US" dirty="0"/>
              <a:t>Load and consumers classification </a:t>
            </a:r>
            <a:r>
              <a:rPr lang="en-US" dirty="0">
                <a:sym typeface="Wingdings" panose="05000000000000000000" pitchFamily="2" charset="2"/>
              </a:rPr>
              <a:t> k-means clustering, </a:t>
            </a:r>
            <a:endParaRPr lang="en-US" dirty="0"/>
          </a:p>
          <a:p>
            <a:pPr lvl="1"/>
            <a:r>
              <a:rPr lang="en-US" dirty="0"/>
              <a:t>Dynamic pricing </a:t>
            </a:r>
            <a:r>
              <a:rPr lang="en-US" dirty="0">
                <a:sym typeface="Wingdings" panose="05000000000000000000" pitchFamily="2" charset="2"/>
              </a:rPr>
              <a:t> Least-squares SVM, economic modeling, </a:t>
            </a:r>
            <a:r>
              <a:rPr lang="en-US" dirty="0" err="1">
                <a:sym typeface="Wingdings" panose="05000000000000000000" pitchFamily="2" charset="2"/>
              </a:rPr>
              <a:t>etc</a:t>
            </a:r>
            <a:endParaRPr lang="en-US" dirty="0">
              <a:sym typeface="Wingdings" panose="05000000000000000000" pitchFamily="2" charset="2"/>
            </a:endParaRPr>
          </a:p>
          <a:p>
            <a:pPr lvl="1"/>
            <a:r>
              <a:rPr lang="en-US" dirty="0">
                <a:sym typeface="Wingdings" panose="05000000000000000000" pitchFamily="2" charset="2"/>
              </a:rPr>
              <a:t>Non-interventional methods  Surveys, ad campaigns, personalized information </a:t>
            </a:r>
            <a:r>
              <a:rPr lang="en-US" dirty="0" err="1">
                <a:sym typeface="Wingdings" panose="05000000000000000000" pitchFamily="2" charset="2"/>
              </a:rPr>
              <a:t>etc</a:t>
            </a:r>
            <a:r>
              <a:rPr lang="en-US" dirty="0">
                <a:sym typeface="Wingdings" panose="05000000000000000000" pitchFamily="2" charset="2"/>
              </a:rPr>
              <a:t> </a:t>
            </a:r>
            <a:endParaRPr lang="en-US" dirty="0"/>
          </a:p>
        </p:txBody>
      </p:sp>
      <p:sp>
        <p:nvSpPr>
          <p:cNvPr id="4" name="Slide Number Placeholder 3">
            <a:extLst>
              <a:ext uri="{FF2B5EF4-FFF2-40B4-BE49-F238E27FC236}">
                <a16:creationId xmlns:a16="http://schemas.microsoft.com/office/drawing/2014/main" id="{9269DBDB-2BD4-47B5-86A0-E0F7F32139C6}"/>
              </a:ext>
            </a:extLst>
          </p:cNvPr>
          <p:cNvSpPr>
            <a:spLocks noGrp="1"/>
          </p:cNvSpPr>
          <p:nvPr>
            <p:ph type="sldNum" sz="quarter" idx="12"/>
          </p:nvPr>
        </p:nvSpPr>
        <p:spPr/>
        <p:txBody>
          <a:bodyPr/>
          <a:lstStyle/>
          <a:p>
            <a:fld id="{5F542DB0-94FD-4CDB-BCE2-4E35E16671AA}" type="slidenum">
              <a:rPr lang="en-US" smtClean="0"/>
              <a:t>37</a:t>
            </a:fld>
            <a:endParaRPr lang="en-US"/>
          </a:p>
        </p:txBody>
      </p:sp>
      <p:sp>
        <p:nvSpPr>
          <p:cNvPr id="5" name="TextBox 4">
            <a:extLst>
              <a:ext uri="{FF2B5EF4-FFF2-40B4-BE49-F238E27FC236}">
                <a16:creationId xmlns:a16="http://schemas.microsoft.com/office/drawing/2014/main" id="{9BA069E0-B409-49CE-8AA1-B337131CFB87}"/>
              </a:ext>
            </a:extLst>
          </p:cNvPr>
          <p:cNvSpPr txBox="1"/>
          <p:nvPr/>
        </p:nvSpPr>
        <p:spPr>
          <a:xfrm>
            <a:off x="620928" y="6355585"/>
            <a:ext cx="10232755" cy="523220"/>
          </a:xfrm>
          <a:prstGeom prst="rect">
            <a:avLst/>
          </a:prstGeom>
          <a:noFill/>
        </p:spPr>
        <p:txBody>
          <a:bodyPr wrap="square">
            <a:spAutoFit/>
          </a:bodyPr>
          <a:lstStyle/>
          <a:p>
            <a:r>
              <a:rPr lang="en-US" sz="1400" dirty="0"/>
              <a:t>K. Zhou, C. Fu, and S. Yang, “Big data driven smart energy management: From big data to big insights,” Renewable and Sustainable Energy Reviews, vol. 56, pp. 215–225, Apr. 2016, </a:t>
            </a:r>
            <a:r>
              <a:rPr lang="en-US" sz="1400" dirty="0" err="1"/>
              <a:t>doi</a:t>
            </a:r>
            <a:r>
              <a:rPr lang="en-US" sz="1400" dirty="0"/>
              <a:t>: 10.1016/j.rser.2015.11.050.</a:t>
            </a:r>
          </a:p>
        </p:txBody>
      </p:sp>
    </p:spTree>
    <p:extLst>
      <p:ext uri="{BB962C8B-B14F-4D97-AF65-F5344CB8AC3E}">
        <p14:creationId xmlns:p14="http://schemas.microsoft.com/office/powerpoint/2010/main" val="2630528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921A-F5DC-4EFA-8735-24A64E195DBF}"/>
              </a:ext>
            </a:extLst>
          </p:cNvPr>
          <p:cNvSpPr>
            <a:spLocks noGrp="1"/>
          </p:cNvSpPr>
          <p:nvPr>
            <p:ph type="title"/>
          </p:nvPr>
        </p:nvSpPr>
        <p:spPr/>
        <p:txBody>
          <a:bodyPr/>
          <a:lstStyle/>
          <a:p>
            <a:r>
              <a:rPr lang="en-US" dirty="0"/>
              <a:t>How IoT is Transforming the Energy Industry</a:t>
            </a:r>
          </a:p>
        </p:txBody>
      </p:sp>
      <p:sp>
        <p:nvSpPr>
          <p:cNvPr id="3" name="Content Placeholder 2">
            <a:extLst>
              <a:ext uri="{FF2B5EF4-FFF2-40B4-BE49-F238E27FC236}">
                <a16:creationId xmlns:a16="http://schemas.microsoft.com/office/drawing/2014/main" id="{65CFBDF5-6C28-4325-89E2-B3BC956DE829}"/>
              </a:ext>
            </a:extLst>
          </p:cNvPr>
          <p:cNvSpPr>
            <a:spLocks noGrp="1"/>
          </p:cNvSpPr>
          <p:nvPr>
            <p:ph idx="1"/>
          </p:nvPr>
        </p:nvSpPr>
        <p:spPr>
          <a:xfrm>
            <a:off x="1097280" y="1845734"/>
            <a:ext cx="10058400" cy="4431080"/>
          </a:xfrm>
        </p:spPr>
        <p:txBody>
          <a:bodyPr>
            <a:normAutofit/>
          </a:bodyPr>
          <a:lstStyle/>
          <a:p>
            <a:r>
              <a:rPr lang="en-US" b="1" dirty="0"/>
              <a:t>Remote</a:t>
            </a:r>
            <a:r>
              <a:rPr lang="en-US" dirty="0"/>
              <a:t> Asset </a:t>
            </a:r>
            <a:r>
              <a:rPr lang="en-US" b="1" dirty="0"/>
              <a:t>Monitoring</a:t>
            </a:r>
            <a:r>
              <a:rPr lang="en-US" dirty="0"/>
              <a:t> </a:t>
            </a:r>
            <a:r>
              <a:rPr lang="en-US" b="1" dirty="0"/>
              <a:t>and</a:t>
            </a:r>
            <a:r>
              <a:rPr lang="en-US" dirty="0"/>
              <a:t> </a:t>
            </a:r>
            <a:r>
              <a:rPr lang="en-US" b="1" dirty="0"/>
              <a:t>Management</a:t>
            </a:r>
            <a:endParaRPr lang="el-GR" b="1" dirty="0"/>
          </a:p>
          <a:p>
            <a:pPr lvl="1"/>
            <a:r>
              <a:rPr lang="en-US" dirty="0"/>
              <a:t>Enhanced and dependable connectivity enables full remote monitoring and management</a:t>
            </a:r>
          </a:p>
          <a:p>
            <a:pPr lvl="1"/>
            <a:r>
              <a:rPr lang="en-US" dirty="0"/>
              <a:t>Massive amounts of data can be processed for understanding patterns, detect, respond and predict failures</a:t>
            </a:r>
          </a:p>
          <a:p>
            <a:r>
              <a:rPr lang="en-US" dirty="0"/>
              <a:t>A More </a:t>
            </a:r>
            <a:r>
              <a:rPr lang="en-US" b="1" dirty="0"/>
              <a:t>Distributed Grid</a:t>
            </a:r>
          </a:p>
          <a:p>
            <a:pPr lvl="1"/>
            <a:r>
              <a:rPr lang="en-US" dirty="0"/>
              <a:t>RES decentralize the power grid, while consumers can also produce energy (prosumers)</a:t>
            </a:r>
          </a:p>
          <a:p>
            <a:r>
              <a:rPr lang="en-US" dirty="0"/>
              <a:t>More </a:t>
            </a:r>
            <a:r>
              <a:rPr lang="en-US" b="1" dirty="0"/>
              <a:t>Informed Customers</a:t>
            </a:r>
          </a:p>
          <a:p>
            <a:pPr lvl="1"/>
            <a:r>
              <a:rPr lang="en-US" dirty="0"/>
              <a:t>Consumers can monitor their energy consumption and receive detailed reports about energy usage, thanks to smart meters</a:t>
            </a:r>
          </a:p>
          <a:p>
            <a:pPr lvl="1"/>
            <a:r>
              <a:rPr lang="en-US" dirty="0"/>
              <a:t>Consumers start having a more active role in the energy chain</a:t>
            </a:r>
          </a:p>
          <a:p>
            <a:r>
              <a:rPr lang="en-US" dirty="0"/>
              <a:t>Improved </a:t>
            </a:r>
            <a:r>
              <a:rPr lang="en-US" b="1" dirty="0"/>
              <a:t>Grid Management</a:t>
            </a:r>
          </a:p>
          <a:p>
            <a:pPr lvl="1"/>
            <a:r>
              <a:rPr lang="en-US" dirty="0"/>
              <a:t>PMUs and advanced metering devices provide increased observability, greater accuracy and immediate response</a:t>
            </a:r>
          </a:p>
          <a:p>
            <a:endParaRPr lang="en-US" dirty="0"/>
          </a:p>
        </p:txBody>
      </p:sp>
      <p:sp>
        <p:nvSpPr>
          <p:cNvPr id="4" name="Slide Number Placeholder 3">
            <a:extLst>
              <a:ext uri="{FF2B5EF4-FFF2-40B4-BE49-F238E27FC236}">
                <a16:creationId xmlns:a16="http://schemas.microsoft.com/office/drawing/2014/main" id="{408BE48F-0311-4DE7-AEEC-DC3D699C2AD1}"/>
              </a:ext>
            </a:extLst>
          </p:cNvPr>
          <p:cNvSpPr>
            <a:spLocks noGrp="1"/>
          </p:cNvSpPr>
          <p:nvPr>
            <p:ph type="sldNum" sz="quarter" idx="12"/>
          </p:nvPr>
        </p:nvSpPr>
        <p:spPr/>
        <p:txBody>
          <a:bodyPr/>
          <a:lstStyle/>
          <a:p>
            <a:fld id="{5F542DB0-94FD-4CDB-BCE2-4E35E16671AA}" type="slidenum">
              <a:rPr lang="en-US" smtClean="0"/>
              <a:t>38</a:t>
            </a:fld>
            <a:endParaRPr lang="en-US"/>
          </a:p>
        </p:txBody>
      </p:sp>
      <p:sp>
        <p:nvSpPr>
          <p:cNvPr id="6" name="TextBox 5">
            <a:extLst>
              <a:ext uri="{FF2B5EF4-FFF2-40B4-BE49-F238E27FC236}">
                <a16:creationId xmlns:a16="http://schemas.microsoft.com/office/drawing/2014/main" id="{78A42FA3-7996-48F3-A5FA-BBB3B016209D}"/>
              </a:ext>
            </a:extLst>
          </p:cNvPr>
          <p:cNvSpPr txBox="1"/>
          <p:nvPr/>
        </p:nvSpPr>
        <p:spPr>
          <a:xfrm>
            <a:off x="678051" y="6455578"/>
            <a:ext cx="11116159" cy="369332"/>
          </a:xfrm>
          <a:prstGeom prst="rect">
            <a:avLst/>
          </a:prstGeom>
          <a:noFill/>
        </p:spPr>
        <p:txBody>
          <a:bodyPr wrap="square">
            <a:spAutoFit/>
          </a:bodyPr>
          <a:lstStyle/>
          <a:p>
            <a:r>
              <a:rPr lang="en-US" dirty="0">
                <a:hlinkClick r:id="rId2">
                  <a:extLst>
                    <a:ext uri="{A12FA001-AC4F-418D-AE19-62706E023703}">
                      <ahyp:hlinkClr xmlns:ahyp="http://schemas.microsoft.com/office/drawing/2018/hyperlinkcolor" val="tx"/>
                    </a:ext>
                  </a:extLst>
                </a:hlinkClick>
              </a:rPr>
              <a:t>How IoT is Transforming the Energy Industry - Renewable Energy Magazine, at the heart of clean energy journalism</a:t>
            </a:r>
            <a:endParaRPr lang="en-US" dirty="0"/>
          </a:p>
        </p:txBody>
      </p:sp>
    </p:spTree>
    <p:extLst>
      <p:ext uri="{BB962C8B-B14F-4D97-AF65-F5344CB8AC3E}">
        <p14:creationId xmlns:p14="http://schemas.microsoft.com/office/powerpoint/2010/main" val="1749946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8EBD-F232-45F1-8551-94BB234CF47C}"/>
              </a:ext>
            </a:extLst>
          </p:cNvPr>
          <p:cNvSpPr>
            <a:spLocks noGrp="1"/>
          </p:cNvSpPr>
          <p:nvPr>
            <p:ph type="title"/>
          </p:nvPr>
        </p:nvSpPr>
        <p:spPr/>
        <p:txBody>
          <a:bodyPr/>
          <a:lstStyle/>
          <a:p>
            <a:r>
              <a:rPr lang="en-US" dirty="0"/>
              <a:t>Generation </a:t>
            </a:r>
            <a:r>
              <a:rPr lang="en-US" baseline="30000" dirty="0"/>
              <a:t>1/2</a:t>
            </a:r>
            <a:endParaRPr lang="en-GB" baseline="30000" dirty="0"/>
          </a:p>
        </p:txBody>
      </p:sp>
      <p:sp>
        <p:nvSpPr>
          <p:cNvPr id="3" name="Content Placeholder 2">
            <a:extLst>
              <a:ext uri="{FF2B5EF4-FFF2-40B4-BE49-F238E27FC236}">
                <a16:creationId xmlns:a16="http://schemas.microsoft.com/office/drawing/2014/main" id="{82509E55-4E74-4061-B0BE-4284FB7040C5}"/>
              </a:ext>
            </a:extLst>
          </p:cNvPr>
          <p:cNvSpPr>
            <a:spLocks noGrp="1"/>
          </p:cNvSpPr>
          <p:nvPr>
            <p:ph idx="1"/>
          </p:nvPr>
        </p:nvSpPr>
        <p:spPr>
          <a:xfrm>
            <a:off x="1097280" y="1845734"/>
            <a:ext cx="4406537" cy="4023360"/>
          </a:xfrm>
        </p:spPr>
        <p:txBody>
          <a:bodyPr>
            <a:normAutofit/>
          </a:bodyPr>
          <a:lstStyle/>
          <a:p>
            <a:r>
              <a:rPr lang="en-US" dirty="0"/>
              <a:t>Thermal Power Stations: Convert heat into electricity</a:t>
            </a:r>
          </a:p>
          <a:p>
            <a:pPr lvl="1"/>
            <a:r>
              <a:rPr lang="en-US" dirty="0"/>
              <a:t>Coal-fired power stations</a:t>
            </a:r>
          </a:p>
          <a:p>
            <a:pPr lvl="1"/>
            <a:r>
              <a:rPr lang="en-US" dirty="0"/>
              <a:t>Oil power plants – Autonomous Power Stations in remote islands</a:t>
            </a:r>
          </a:p>
          <a:p>
            <a:pPr lvl="1"/>
            <a:r>
              <a:rPr lang="en-US" dirty="0"/>
              <a:t>Gas-fired power plant</a:t>
            </a:r>
          </a:p>
          <a:p>
            <a:pPr lvl="1"/>
            <a:r>
              <a:rPr lang="en-US" dirty="0"/>
              <a:t>Nuclear energy</a:t>
            </a:r>
          </a:p>
          <a:p>
            <a:r>
              <a:rPr lang="en-US" dirty="0"/>
              <a:t>Combined-cycle power plant</a:t>
            </a:r>
          </a:p>
          <a:p>
            <a:pPr lvl="1"/>
            <a:r>
              <a:rPr lang="en-US" dirty="0"/>
              <a:t>Assembly of heat engines working in tandem to </a:t>
            </a:r>
            <a:r>
              <a:rPr lang="en-US" dirty="0" err="1"/>
              <a:t>maximise</a:t>
            </a:r>
            <a:r>
              <a:rPr lang="en-US" dirty="0"/>
              <a:t> energy utilization</a:t>
            </a:r>
          </a:p>
          <a:p>
            <a:r>
              <a:rPr lang="en-US" dirty="0"/>
              <a:t>Controllable and predictable generation </a:t>
            </a:r>
          </a:p>
        </p:txBody>
      </p:sp>
      <p:sp>
        <p:nvSpPr>
          <p:cNvPr id="4" name="Slide Number Placeholder 3">
            <a:extLst>
              <a:ext uri="{FF2B5EF4-FFF2-40B4-BE49-F238E27FC236}">
                <a16:creationId xmlns:a16="http://schemas.microsoft.com/office/drawing/2014/main" id="{D11978CE-6831-490B-9F6A-89D047D96304}"/>
              </a:ext>
            </a:extLst>
          </p:cNvPr>
          <p:cNvSpPr>
            <a:spLocks noGrp="1"/>
          </p:cNvSpPr>
          <p:nvPr>
            <p:ph type="sldNum" sz="quarter" idx="12"/>
          </p:nvPr>
        </p:nvSpPr>
        <p:spPr/>
        <p:txBody>
          <a:bodyPr/>
          <a:lstStyle/>
          <a:p>
            <a:fld id="{5F542DB0-94FD-4CDB-BCE2-4E35E16671AA}" type="slidenum">
              <a:rPr lang="en-US" smtClean="0"/>
              <a:t>4</a:t>
            </a:fld>
            <a:endParaRPr lang="en-US"/>
          </a:p>
        </p:txBody>
      </p:sp>
      <p:pic>
        <p:nvPicPr>
          <p:cNvPr id="1026" name="Picture 2" descr="Fossil Fuels Still Supply 84 Percent Of World Energy — And Other Eye  Openers From BP's Annual Review">
            <a:extLst>
              <a:ext uri="{FF2B5EF4-FFF2-40B4-BE49-F238E27FC236}">
                <a16:creationId xmlns:a16="http://schemas.microsoft.com/office/drawing/2014/main" id="{9F0B3223-DCB5-414B-A5BA-2A52629BD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797" y="1845734"/>
            <a:ext cx="5694271" cy="412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923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8EBD-F232-45F1-8551-94BB234CF47C}"/>
              </a:ext>
            </a:extLst>
          </p:cNvPr>
          <p:cNvSpPr>
            <a:spLocks noGrp="1"/>
          </p:cNvSpPr>
          <p:nvPr>
            <p:ph type="title"/>
          </p:nvPr>
        </p:nvSpPr>
        <p:spPr/>
        <p:txBody>
          <a:bodyPr/>
          <a:lstStyle/>
          <a:p>
            <a:r>
              <a:rPr lang="en-US" dirty="0"/>
              <a:t>Generation </a:t>
            </a:r>
            <a:r>
              <a:rPr lang="en-US" baseline="30000" dirty="0"/>
              <a:t>2/2</a:t>
            </a:r>
            <a:endParaRPr lang="en-GB" dirty="0"/>
          </a:p>
        </p:txBody>
      </p:sp>
      <p:sp>
        <p:nvSpPr>
          <p:cNvPr id="3" name="Content Placeholder 2">
            <a:extLst>
              <a:ext uri="{FF2B5EF4-FFF2-40B4-BE49-F238E27FC236}">
                <a16:creationId xmlns:a16="http://schemas.microsoft.com/office/drawing/2014/main" id="{82509E55-4E74-4061-B0BE-4284FB7040C5}"/>
              </a:ext>
            </a:extLst>
          </p:cNvPr>
          <p:cNvSpPr>
            <a:spLocks noGrp="1"/>
          </p:cNvSpPr>
          <p:nvPr>
            <p:ph idx="1"/>
          </p:nvPr>
        </p:nvSpPr>
        <p:spPr>
          <a:xfrm>
            <a:off x="1097280" y="1845734"/>
            <a:ext cx="4685211" cy="4023360"/>
          </a:xfrm>
        </p:spPr>
        <p:txBody>
          <a:bodyPr>
            <a:normAutofit/>
          </a:bodyPr>
          <a:lstStyle/>
          <a:p>
            <a:r>
              <a:rPr lang="en-US" dirty="0"/>
              <a:t>Renewables penetrating the energy mix:</a:t>
            </a:r>
          </a:p>
          <a:p>
            <a:pPr lvl="1"/>
            <a:r>
              <a:rPr lang="en-US" dirty="0"/>
              <a:t>Biomass: Using/burning organic material to generate electricity or heat</a:t>
            </a:r>
          </a:p>
          <a:p>
            <a:pPr lvl="1"/>
            <a:r>
              <a:rPr lang="en-US" dirty="0"/>
              <a:t>Wind farms</a:t>
            </a:r>
          </a:p>
          <a:p>
            <a:pPr lvl="1"/>
            <a:r>
              <a:rPr lang="en-US" dirty="0"/>
              <a:t>Solar (PV) plants</a:t>
            </a:r>
          </a:p>
          <a:p>
            <a:pPr lvl="1"/>
            <a:r>
              <a:rPr lang="en-US" dirty="0"/>
              <a:t>Hydro Plants</a:t>
            </a:r>
          </a:p>
          <a:p>
            <a:pPr lvl="1"/>
            <a:r>
              <a:rPr lang="en-US" dirty="0"/>
              <a:t>Biofuel (fuel derived from biomass, ethanol, biodiesel, </a:t>
            </a:r>
            <a:r>
              <a:rPr lang="en-US" dirty="0" err="1"/>
              <a:t>etc</a:t>
            </a:r>
            <a:r>
              <a:rPr lang="en-US" dirty="0"/>
              <a:t>)</a:t>
            </a:r>
          </a:p>
          <a:p>
            <a:r>
              <a:rPr lang="en-US" dirty="0"/>
              <a:t>Production varies depending on weather conditions</a:t>
            </a:r>
          </a:p>
          <a:p>
            <a:pPr lvl="1"/>
            <a:r>
              <a:rPr lang="en-US" dirty="0"/>
              <a:t>Fluctuations is a great challenge, whilst supply and demand balance must be maintained</a:t>
            </a:r>
            <a:endParaRPr lang="en-GB" dirty="0"/>
          </a:p>
          <a:p>
            <a:pPr lvl="1"/>
            <a:endParaRPr lang="en-GB" dirty="0"/>
          </a:p>
        </p:txBody>
      </p:sp>
      <p:sp>
        <p:nvSpPr>
          <p:cNvPr id="4" name="Slide Number Placeholder 3">
            <a:extLst>
              <a:ext uri="{FF2B5EF4-FFF2-40B4-BE49-F238E27FC236}">
                <a16:creationId xmlns:a16="http://schemas.microsoft.com/office/drawing/2014/main" id="{D11978CE-6831-490B-9F6A-89D047D96304}"/>
              </a:ext>
            </a:extLst>
          </p:cNvPr>
          <p:cNvSpPr>
            <a:spLocks noGrp="1"/>
          </p:cNvSpPr>
          <p:nvPr>
            <p:ph type="sldNum" sz="quarter" idx="12"/>
          </p:nvPr>
        </p:nvSpPr>
        <p:spPr/>
        <p:txBody>
          <a:bodyPr/>
          <a:lstStyle/>
          <a:p>
            <a:fld id="{5F542DB0-94FD-4CDB-BCE2-4E35E16671AA}" type="slidenum">
              <a:rPr lang="en-US" smtClean="0"/>
              <a:t>5</a:t>
            </a:fld>
            <a:endParaRPr lang="en-US"/>
          </a:p>
        </p:txBody>
      </p:sp>
      <p:pic>
        <p:nvPicPr>
          <p:cNvPr id="2050" name="Picture 2" descr="EU energy mix 2020 [12]. | Download Scientific Diagram">
            <a:extLst>
              <a:ext uri="{FF2B5EF4-FFF2-40B4-BE49-F238E27FC236}">
                <a16:creationId xmlns:a16="http://schemas.microsoft.com/office/drawing/2014/main" id="{116C3972-7FAE-4982-88B6-9B27214B1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326" y="2092363"/>
            <a:ext cx="6123645" cy="353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026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9"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Title 1">
            <a:extLst>
              <a:ext uri="{FF2B5EF4-FFF2-40B4-BE49-F238E27FC236}">
                <a16:creationId xmlns:a16="http://schemas.microsoft.com/office/drawing/2014/main" id="{2A1C0B74-BB77-4E96-B29A-5FBA44EAEA04}"/>
              </a:ext>
            </a:extLst>
          </p:cNvPr>
          <p:cNvSpPr>
            <a:spLocks noGrp="1"/>
          </p:cNvSpPr>
          <p:nvPr>
            <p:ph type="title"/>
          </p:nvPr>
        </p:nvSpPr>
        <p:spPr>
          <a:xfrm>
            <a:off x="5188889" y="224473"/>
            <a:ext cx="6368142" cy="1450757"/>
          </a:xfrm>
        </p:spPr>
        <p:txBody>
          <a:bodyPr>
            <a:normAutofit/>
          </a:bodyPr>
          <a:lstStyle/>
          <a:p>
            <a:r>
              <a:rPr lang="en-US" dirty="0"/>
              <a:t>New RES record in Greece!</a:t>
            </a:r>
          </a:p>
        </p:txBody>
      </p:sp>
      <p:pic>
        <p:nvPicPr>
          <p:cNvPr id="1026" name="Picture 2" descr="diagram">
            <a:extLst>
              <a:ext uri="{FF2B5EF4-FFF2-40B4-BE49-F238E27FC236}">
                <a16:creationId xmlns:a16="http://schemas.microsoft.com/office/drawing/2014/main" id="{6AD2ECA7-5D8C-4931-8B61-5B57D446B1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4" r="-2" b="-2"/>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122581E-873B-4632-9658-D6B29015B2E7}"/>
              </a:ext>
            </a:extLst>
          </p:cNvPr>
          <p:cNvSpPr/>
          <p:nvPr/>
        </p:nvSpPr>
        <p:spPr>
          <a:xfrm>
            <a:off x="5183158" y="1899823"/>
            <a:ext cx="6424061" cy="257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Content Placeholder 2">
            <a:extLst>
              <a:ext uri="{FF2B5EF4-FFF2-40B4-BE49-F238E27FC236}">
                <a16:creationId xmlns:a16="http://schemas.microsoft.com/office/drawing/2014/main" id="{C72B926F-987E-4B42-BAE9-4DFC1A4D6665}"/>
              </a:ext>
            </a:extLst>
          </p:cNvPr>
          <p:cNvSpPr>
            <a:spLocks noGrp="1"/>
          </p:cNvSpPr>
          <p:nvPr>
            <p:ph idx="1"/>
          </p:nvPr>
        </p:nvSpPr>
        <p:spPr>
          <a:xfrm>
            <a:off x="5211117" y="1806236"/>
            <a:ext cx="6368142" cy="1841863"/>
          </a:xfrm>
        </p:spPr>
        <p:txBody>
          <a:bodyPr>
            <a:normAutofit/>
          </a:bodyPr>
          <a:lstStyle/>
          <a:p>
            <a:r>
              <a:rPr lang="en-US" dirty="0"/>
              <a:t>Penetration of RES rapidly increases</a:t>
            </a:r>
          </a:p>
          <a:p>
            <a:pPr lvl="1"/>
            <a:r>
              <a:rPr lang="en-US" dirty="0"/>
              <a:t>51% of domestic energy demand covered by RES (Sept 2020)</a:t>
            </a:r>
          </a:p>
          <a:p>
            <a:pPr lvl="1"/>
            <a:r>
              <a:rPr lang="en-US" dirty="0"/>
              <a:t>63% of domestic energy demand covered by RES (May 2021)</a:t>
            </a:r>
          </a:p>
          <a:p>
            <a:r>
              <a:rPr lang="en-US" dirty="0"/>
              <a:t>Recently, the Cyclades-</a:t>
            </a:r>
            <a:r>
              <a:rPr lang="en-US" dirty="0" err="1"/>
              <a:t>Lavrio</a:t>
            </a:r>
            <a:r>
              <a:rPr lang="en-US" dirty="0"/>
              <a:t> interconnection has been completed, turning off oil power plants in 4 islands</a:t>
            </a:r>
          </a:p>
          <a:p>
            <a:endParaRPr lang="en-US" dirty="0"/>
          </a:p>
        </p:txBody>
      </p:sp>
      <p:sp>
        <p:nvSpPr>
          <p:cNvPr id="4" name="Slide Number Placeholder 3">
            <a:extLst>
              <a:ext uri="{FF2B5EF4-FFF2-40B4-BE49-F238E27FC236}">
                <a16:creationId xmlns:a16="http://schemas.microsoft.com/office/drawing/2014/main" id="{09B96C67-EC05-4FF4-AABD-CB78EFCC3A72}"/>
              </a:ext>
            </a:extLst>
          </p:cNvPr>
          <p:cNvSpPr>
            <a:spLocks noGrp="1"/>
          </p:cNvSpPr>
          <p:nvPr>
            <p:ph type="sldNum" sz="quarter" idx="12"/>
          </p:nvPr>
        </p:nvSpPr>
        <p:spPr>
          <a:xfrm>
            <a:off x="9900458" y="6459785"/>
            <a:ext cx="1312025" cy="365125"/>
          </a:xfrm>
        </p:spPr>
        <p:txBody>
          <a:bodyPr>
            <a:normAutofit/>
          </a:bodyPr>
          <a:lstStyle/>
          <a:p>
            <a:pPr>
              <a:spcAft>
                <a:spcPts val="600"/>
              </a:spcAft>
            </a:pPr>
            <a:fld id="{5F542DB0-94FD-4CDB-BCE2-4E35E16671AA}" type="slidenum">
              <a:rPr lang="en-US">
                <a:solidFill>
                  <a:schemeClr val="tx1">
                    <a:lumMod val="75000"/>
                    <a:lumOff val="25000"/>
                  </a:schemeClr>
                </a:solidFill>
              </a:rPr>
              <a:pPr>
                <a:spcAft>
                  <a:spcPts val="600"/>
                </a:spcAft>
              </a:pPr>
              <a:t>6</a:t>
            </a:fld>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5430D951-08D6-430C-87D8-91B68747263F}"/>
              </a:ext>
            </a:extLst>
          </p:cNvPr>
          <p:cNvSpPr txBox="1"/>
          <p:nvPr/>
        </p:nvSpPr>
        <p:spPr>
          <a:xfrm>
            <a:off x="4783598" y="6546499"/>
            <a:ext cx="7372241" cy="307777"/>
          </a:xfrm>
          <a:prstGeom prst="rect">
            <a:avLst/>
          </a:prstGeom>
          <a:noFill/>
        </p:spPr>
        <p:txBody>
          <a:bodyPr wrap="square">
            <a:spAutoFit/>
          </a:bodyPr>
          <a:lstStyle/>
          <a:p>
            <a:r>
              <a:rPr lang="en-US" sz="1400" dirty="0"/>
              <a:t>https://www.sdnmicrosense.eu/towards-securing-large-scale-grid-interconnection-infrastructures/</a:t>
            </a:r>
          </a:p>
        </p:txBody>
      </p:sp>
      <p:pic>
        <p:nvPicPr>
          <p:cNvPr id="2050" name="Picture 2">
            <a:extLst>
              <a:ext uri="{FF2B5EF4-FFF2-40B4-BE49-F238E27FC236}">
                <a16:creationId xmlns:a16="http://schemas.microsoft.com/office/drawing/2014/main" id="{712F5586-0E94-49BD-85B2-CA2DA6FB5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586218"/>
            <a:ext cx="4143375" cy="2952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895C7B-CF17-4E54-B826-D39A69E8D92B}"/>
              </a:ext>
            </a:extLst>
          </p:cNvPr>
          <p:cNvPicPr>
            <a:picLocks noChangeAspect="1"/>
          </p:cNvPicPr>
          <p:nvPr/>
        </p:nvPicPr>
        <p:blipFill>
          <a:blip r:embed="rId4"/>
          <a:stretch>
            <a:fillRect/>
          </a:stretch>
        </p:blipFill>
        <p:spPr>
          <a:xfrm>
            <a:off x="5183158" y="1516746"/>
            <a:ext cx="6325333" cy="257211"/>
          </a:xfrm>
          <a:prstGeom prst="rect">
            <a:avLst/>
          </a:prstGeom>
        </p:spPr>
      </p:pic>
    </p:spTree>
    <p:extLst>
      <p:ext uri="{BB962C8B-B14F-4D97-AF65-F5344CB8AC3E}">
        <p14:creationId xmlns:p14="http://schemas.microsoft.com/office/powerpoint/2010/main" val="2432188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283E-4F3A-4FC4-A935-4DAC388BFC6F}"/>
              </a:ext>
            </a:extLst>
          </p:cNvPr>
          <p:cNvSpPr>
            <a:spLocks noGrp="1"/>
          </p:cNvSpPr>
          <p:nvPr>
            <p:ph type="title"/>
          </p:nvPr>
        </p:nvSpPr>
        <p:spPr/>
        <p:txBody>
          <a:bodyPr/>
          <a:lstStyle/>
          <a:p>
            <a:r>
              <a:rPr lang="en-US" dirty="0"/>
              <a:t>Transmission</a:t>
            </a:r>
          </a:p>
        </p:txBody>
      </p:sp>
      <p:sp>
        <p:nvSpPr>
          <p:cNvPr id="3" name="Content Placeholder 2">
            <a:extLst>
              <a:ext uri="{FF2B5EF4-FFF2-40B4-BE49-F238E27FC236}">
                <a16:creationId xmlns:a16="http://schemas.microsoft.com/office/drawing/2014/main" id="{EF5CE7F9-3220-42B0-BB1F-72D586DC8C24}"/>
              </a:ext>
            </a:extLst>
          </p:cNvPr>
          <p:cNvSpPr>
            <a:spLocks noGrp="1"/>
          </p:cNvSpPr>
          <p:nvPr>
            <p:ph idx="1"/>
          </p:nvPr>
        </p:nvSpPr>
        <p:spPr>
          <a:xfrm>
            <a:off x="1097280" y="1845733"/>
            <a:ext cx="10058400" cy="1834889"/>
          </a:xfrm>
        </p:spPr>
        <p:txBody>
          <a:bodyPr>
            <a:normAutofit fontScale="47500" lnSpcReduction="20000"/>
          </a:bodyPr>
          <a:lstStyle/>
          <a:p>
            <a:r>
              <a:rPr lang="en-US" sz="4000" dirty="0"/>
              <a:t>Moving energy from generation to a substation</a:t>
            </a:r>
          </a:p>
          <a:p>
            <a:r>
              <a:rPr lang="en-US" sz="4000" dirty="0"/>
              <a:t>To minimize energy loss, transmission happens in high and ultra-high voltage</a:t>
            </a:r>
          </a:p>
          <a:p>
            <a:r>
              <a:rPr lang="en-US" sz="4000" dirty="0"/>
              <a:t>Substations include transformers that change voltage to facilitate energy distribution</a:t>
            </a:r>
          </a:p>
          <a:p>
            <a:r>
              <a:rPr lang="en-US" sz="4000" dirty="0"/>
              <a:t>Remotely supervised by SCADA (Supervisory Control and Data Acquisition)</a:t>
            </a:r>
          </a:p>
          <a:p>
            <a:r>
              <a:rPr lang="en-US" sz="4000" dirty="0"/>
              <a:t>Transmission grid and substations operated by the Transmission System Operator (TSO)</a:t>
            </a:r>
          </a:p>
        </p:txBody>
      </p:sp>
      <p:sp>
        <p:nvSpPr>
          <p:cNvPr id="4" name="Slide Number Placeholder 3">
            <a:extLst>
              <a:ext uri="{FF2B5EF4-FFF2-40B4-BE49-F238E27FC236}">
                <a16:creationId xmlns:a16="http://schemas.microsoft.com/office/drawing/2014/main" id="{1A6101AA-1B9D-43C4-B4C9-CFA39F904521}"/>
              </a:ext>
            </a:extLst>
          </p:cNvPr>
          <p:cNvSpPr>
            <a:spLocks noGrp="1"/>
          </p:cNvSpPr>
          <p:nvPr>
            <p:ph type="sldNum" sz="quarter" idx="12"/>
          </p:nvPr>
        </p:nvSpPr>
        <p:spPr/>
        <p:txBody>
          <a:bodyPr/>
          <a:lstStyle/>
          <a:p>
            <a:fld id="{5F542DB0-94FD-4CDB-BCE2-4E35E16671AA}" type="slidenum">
              <a:rPr lang="en-US" smtClean="0"/>
              <a:t>7</a:t>
            </a:fld>
            <a:endParaRPr lang="en-US"/>
          </a:p>
        </p:txBody>
      </p:sp>
      <p:pic>
        <p:nvPicPr>
          <p:cNvPr id="3074" name="Picture 2">
            <a:extLst>
              <a:ext uri="{FF2B5EF4-FFF2-40B4-BE49-F238E27FC236}">
                <a16:creationId xmlns:a16="http://schemas.microsoft.com/office/drawing/2014/main" id="{7E2EA09D-500F-4266-B41E-342FCE942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664" y="3680622"/>
            <a:ext cx="9657806" cy="22207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08B020-CA93-4552-BE8C-F8EEE55277C0}"/>
              </a:ext>
            </a:extLst>
          </p:cNvPr>
          <p:cNvSpPr txBox="1"/>
          <p:nvPr/>
        </p:nvSpPr>
        <p:spPr>
          <a:xfrm>
            <a:off x="898664" y="5762040"/>
            <a:ext cx="9657806" cy="646331"/>
          </a:xfrm>
          <a:prstGeom prst="rect">
            <a:avLst/>
          </a:prstGeom>
          <a:noFill/>
        </p:spPr>
        <p:txBody>
          <a:bodyPr wrap="square">
            <a:spAutoFit/>
          </a:bodyPr>
          <a:lstStyle/>
          <a:p>
            <a:pPr algn="l"/>
            <a:r>
              <a:rPr lang="en-US" sz="1200" b="1" i="0" dirty="0">
                <a:solidFill>
                  <a:srgbClr val="202122"/>
                </a:solidFill>
                <a:effectLst/>
                <a:latin typeface="Arial" panose="020B0604020202020204" pitchFamily="34" charset="0"/>
              </a:rPr>
              <a:t>Elements of a substation</a:t>
            </a:r>
            <a:r>
              <a:rPr lang="en-US" sz="1200" b="0" i="0" dirty="0">
                <a:solidFill>
                  <a:srgbClr val="202122"/>
                </a:solidFill>
                <a:effectLst/>
                <a:latin typeface="Arial" panose="020B0604020202020204" pitchFamily="34" charset="0"/>
              </a:rPr>
              <a:t> A: Primary power lines' side B: Secondary power lines' side 1. Primary power lines 2. Ground wire 3. Overhead lines 4. Transformer for measurement of electric voltage 5. Disconnect switch 6. Circuit breaker 7. Current transformer 8. Lightning arrester 9. Main transformer 10. Control building 11. Security fence 12. Secondary power lines</a:t>
            </a:r>
          </a:p>
        </p:txBody>
      </p:sp>
      <p:sp>
        <p:nvSpPr>
          <p:cNvPr id="6" name="TextBox 5">
            <a:extLst>
              <a:ext uri="{FF2B5EF4-FFF2-40B4-BE49-F238E27FC236}">
                <a16:creationId xmlns:a16="http://schemas.microsoft.com/office/drawing/2014/main" id="{6964A729-8F6D-485A-8D2B-8ED7106EAD48}"/>
              </a:ext>
            </a:extLst>
          </p:cNvPr>
          <p:cNvSpPr txBox="1"/>
          <p:nvPr/>
        </p:nvSpPr>
        <p:spPr>
          <a:xfrm>
            <a:off x="9681120" y="120007"/>
            <a:ext cx="2510880" cy="646331"/>
          </a:xfrm>
          <a:prstGeom prst="rect">
            <a:avLst/>
          </a:prstGeom>
          <a:noFill/>
        </p:spPr>
        <p:txBody>
          <a:bodyPr wrap="none" rtlCol="0">
            <a:spAutoFit/>
          </a:bodyPr>
          <a:lstStyle/>
          <a:p>
            <a:r>
              <a:rPr lang="en-US" dirty="0"/>
              <a:t>A: Before transformation</a:t>
            </a:r>
          </a:p>
          <a:p>
            <a:r>
              <a:rPr lang="en-US" dirty="0"/>
              <a:t>B: After transformation</a:t>
            </a:r>
          </a:p>
        </p:txBody>
      </p:sp>
      <p:sp>
        <p:nvSpPr>
          <p:cNvPr id="8" name="TextBox 7">
            <a:extLst>
              <a:ext uri="{FF2B5EF4-FFF2-40B4-BE49-F238E27FC236}">
                <a16:creationId xmlns:a16="http://schemas.microsoft.com/office/drawing/2014/main" id="{C3C3FF07-F148-486E-9528-C13A30CB0302}"/>
              </a:ext>
            </a:extLst>
          </p:cNvPr>
          <p:cNvSpPr txBox="1"/>
          <p:nvPr/>
        </p:nvSpPr>
        <p:spPr>
          <a:xfrm>
            <a:off x="4095750" y="6455578"/>
            <a:ext cx="2505301" cy="369332"/>
          </a:xfrm>
          <a:prstGeom prst="rect">
            <a:avLst/>
          </a:prstGeom>
          <a:noFill/>
        </p:spPr>
        <p:txBody>
          <a:bodyPr wrap="none" rtlCol="0">
            <a:spAutoFit/>
          </a:bodyPr>
          <a:lstStyle/>
          <a:p>
            <a:r>
              <a:rPr lang="en-US" dirty="0"/>
              <a:t>Image Source: Wikipedia</a:t>
            </a:r>
          </a:p>
        </p:txBody>
      </p:sp>
    </p:spTree>
    <p:extLst>
      <p:ext uri="{BB962C8B-B14F-4D97-AF65-F5344CB8AC3E}">
        <p14:creationId xmlns:p14="http://schemas.microsoft.com/office/powerpoint/2010/main" val="1496599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198">
            <a:extLst>
              <a:ext uri="{FF2B5EF4-FFF2-40B4-BE49-F238E27FC236}">
                <a16:creationId xmlns:a16="http://schemas.microsoft.com/office/drawing/2014/main" id="{73B90B8B-F76B-4130-8370-38033EEAC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C4062-20E0-43D3-A26C-2491A98836DB}"/>
              </a:ext>
            </a:extLst>
          </p:cNvPr>
          <p:cNvSpPr>
            <a:spLocks noGrp="1"/>
          </p:cNvSpPr>
          <p:nvPr>
            <p:ph type="title"/>
          </p:nvPr>
        </p:nvSpPr>
        <p:spPr>
          <a:xfrm>
            <a:off x="5144679" y="634946"/>
            <a:ext cx="6405063" cy="1450757"/>
          </a:xfrm>
        </p:spPr>
        <p:txBody>
          <a:bodyPr>
            <a:normAutofit/>
          </a:bodyPr>
          <a:lstStyle/>
          <a:p>
            <a:r>
              <a:rPr lang="en-US" dirty="0"/>
              <a:t>Distribution</a:t>
            </a:r>
          </a:p>
        </p:txBody>
      </p:sp>
      <p:cxnSp>
        <p:nvCxnSpPr>
          <p:cNvPr id="5130" name="Straight Connector 200">
            <a:extLst>
              <a:ext uri="{FF2B5EF4-FFF2-40B4-BE49-F238E27FC236}">
                <a16:creationId xmlns:a16="http://schemas.microsoft.com/office/drawing/2014/main" id="{C2D93264-3FF9-4175-A7FA-F927F0F77A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0DDB087-ADDA-4A43-96CC-B21279A290C0}"/>
              </a:ext>
            </a:extLst>
          </p:cNvPr>
          <p:cNvSpPr>
            <a:spLocks noGrp="1"/>
          </p:cNvSpPr>
          <p:nvPr>
            <p:ph idx="1"/>
          </p:nvPr>
        </p:nvSpPr>
        <p:spPr>
          <a:xfrm>
            <a:off x="5144679" y="2198914"/>
            <a:ext cx="6405063" cy="4024140"/>
          </a:xfrm>
        </p:spPr>
        <p:txBody>
          <a:bodyPr>
            <a:normAutofit fontScale="92500" lnSpcReduction="10000"/>
          </a:bodyPr>
          <a:lstStyle/>
          <a:p>
            <a:r>
              <a:rPr lang="en-US" dirty="0"/>
              <a:t>The final stage of delivering energy to consumers</a:t>
            </a:r>
          </a:p>
          <a:p>
            <a:r>
              <a:rPr lang="en-US" dirty="0"/>
              <a:t>Intermediary transformers reduce voltage in the area of neighborhood</a:t>
            </a:r>
            <a:endParaRPr lang="el-GR" dirty="0"/>
          </a:p>
          <a:p>
            <a:r>
              <a:rPr lang="en-US" dirty="0"/>
              <a:t>Renewables are more attached to the distribution grid rather than the transmission grid</a:t>
            </a:r>
          </a:p>
          <a:p>
            <a:r>
              <a:rPr lang="en-US" dirty="0"/>
              <a:t>Smart meters are replacing analog energy </a:t>
            </a:r>
            <a:br>
              <a:rPr lang="en-US" dirty="0"/>
            </a:br>
            <a:r>
              <a:rPr lang="en-US" dirty="0"/>
              <a:t>meters </a:t>
            </a:r>
          </a:p>
          <a:p>
            <a:r>
              <a:rPr lang="en-US" dirty="0"/>
              <a:t>The distribution system operator (DSO)</a:t>
            </a:r>
            <a:br>
              <a:rPr lang="en-US" dirty="0"/>
            </a:br>
            <a:r>
              <a:rPr lang="en-US" dirty="0"/>
              <a:t>maintains</a:t>
            </a:r>
          </a:p>
          <a:p>
            <a:pPr lvl="1"/>
            <a:r>
              <a:rPr lang="en-US" sz="2000" dirty="0"/>
              <a:t>Distribution grid (infrastructure)</a:t>
            </a:r>
          </a:p>
          <a:p>
            <a:pPr lvl="1"/>
            <a:r>
              <a:rPr lang="en-US" sz="2000" dirty="0"/>
              <a:t>New connections to the distribution grid</a:t>
            </a:r>
          </a:p>
          <a:p>
            <a:pPr lvl="1"/>
            <a:r>
              <a:rPr lang="en-US" sz="2000" dirty="0"/>
              <a:t>(Smart) metering</a:t>
            </a:r>
          </a:p>
        </p:txBody>
      </p:sp>
      <p:sp>
        <p:nvSpPr>
          <p:cNvPr id="5131" name="Rectangle 202">
            <a:extLst>
              <a:ext uri="{FF2B5EF4-FFF2-40B4-BE49-F238E27FC236}">
                <a16:creationId xmlns:a16="http://schemas.microsoft.com/office/drawing/2014/main" id="{91C67939-3FD0-4B45-8AA4-9FE55C7EE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32" name="Rectangle 204">
            <a:extLst>
              <a:ext uri="{FF2B5EF4-FFF2-40B4-BE49-F238E27FC236}">
                <a16:creationId xmlns:a16="http://schemas.microsoft.com/office/drawing/2014/main" id="{0981A96A-A87C-4F87-845A-3B0A6529F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C03103B5-7EF0-4112-B0FA-BDF8C9785CBB}"/>
              </a:ext>
            </a:extLst>
          </p:cNvPr>
          <p:cNvSpPr>
            <a:spLocks noGrp="1"/>
          </p:cNvSpPr>
          <p:nvPr>
            <p:ph type="sldNum" sz="quarter" idx="12"/>
          </p:nvPr>
        </p:nvSpPr>
        <p:spPr>
          <a:xfrm>
            <a:off x="9900458" y="6459785"/>
            <a:ext cx="1312025" cy="365125"/>
          </a:xfrm>
        </p:spPr>
        <p:txBody>
          <a:bodyPr>
            <a:normAutofit/>
          </a:bodyPr>
          <a:lstStyle/>
          <a:p>
            <a:pPr>
              <a:spcAft>
                <a:spcPts val="600"/>
              </a:spcAft>
            </a:pPr>
            <a:fld id="{5F542DB0-94FD-4CDB-BCE2-4E35E16671AA}" type="slidenum">
              <a:rPr lang="en-US"/>
              <a:pPr>
                <a:spcAft>
                  <a:spcPts val="600"/>
                </a:spcAft>
              </a:pPr>
              <a:t>8</a:t>
            </a:fld>
            <a:endParaRPr lang="en-US"/>
          </a:p>
        </p:txBody>
      </p:sp>
      <p:pic>
        <p:nvPicPr>
          <p:cNvPr id="4098" name="Picture 2">
            <a:extLst>
              <a:ext uri="{FF2B5EF4-FFF2-40B4-BE49-F238E27FC236}">
                <a16:creationId xmlns:a16="http://schemas.microsoft.com/office/drawing/2014/main" id="{DCD09186-BAC4-43A5-A255-AE9548533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23" y="523684"/>
            <a:ext cx="3939657" cy="533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491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CF81D86-BDBA-477C-B7DD-8D359BB9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030CD6-06DE-4CF2-97B2-680021D38CF5}"/>
              </a:ext>
            </a:extLst>
          </p:cNvPr>
          <p:cNvSpPr>
            <a:spLocks noGrp="1"/>
          </p:cNvSpPr>
          <p:nvPr>
            <p:ph type="title"/>
          </p:nvPr>
        </p:nvSpPr>
        <p:spPr>
          <a:xfrm>
            <a:off x="4974771" y="634946"/>
            <a:ext cx="6574972" cy="1450757"/>
          </a:xfrm>
        </p:spPr>
        <p:txBody>
          <a:bodyPr>
            <a:normAutofit/>
          </a:bodyPr>
          <a:lstStyle/>
          <a:p>
            <a:r>
              <a:rPr lang="en-US" dirty="0"/>
              <a:t>Energy grid in detail</a:t>
            </a:r>
          </a:p>
        </p:txBody>
      </p:sp>
      <p:pic>
        <p:nvPicPr>
          <p:cNvPr id="6146" name="Picture 2">
            <a:extLst>
              <a:ext uri="{FF2B5EF4-FFF2-40B4-BE49-F238E27FC236}">
                <a16:creationId xmlns:a16="http://schemas.microsoft.com/office/drawing/2014/main" id="{BC4A92B0-8A76-408E-AAAD-7E03611699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2"/>
          <a:stretch/>
        </p:blipFill>
        <p:spPr bwMode="auto">
          <a:xfrm>
            <a:off x="152070" y="0"/>
            <a:ext cx="4724811" cy="6275328"/>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C65F3E9C-EF11-4F8F-A621-399C7A3E6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9BB07327-E2CA-4A87-94C8-E92A11DA8E9F}"/>
              </a:ext>
            </a:extLst>
          </p:cNvPr>
          <p:cNvSpPr>
            <a:spLocks noGrp="1"/>
          </p:cNvSpPr>
          <p:nvPr>
            <p:ph idx="1"/>
          </p:nvPr>
        </p:nvSpPr>
        <p:spPr>
          <a:xfrm>
            <a:off x="4974769" y="2198914"/>
            <a:ext cx="6574973" cy="3670180"/>
          </a:xfrm>
        </p:spPr>
        <p:txBody>
          <a:bodyPr>
            <a:normAutofit/>
          </a:bodyPr>
          <a:lstStyle/>
          <a:p>
            <a:r>
              <a:rPr lang="en-US" dirty="0"/>
              <a:t>Most of the energy generation is connected to transmission grid</a:t>
            </a:r>
          </a:p>
          <a:p>
            <a:r>
              <a:rPr lang="en-US" dirty="0"/>
              <a:t>Each energy generation site has step-up transformers/substations, operated by TSOs</a:t>
            </a:r>
          </a:p>
          <a:p>
            <a:r>
              <a:rPr lang="en-US" dirty="0"/>
              <a:t>TSOs undertake to transmit energy across the country (+ connecting mainland with islands)</a:t>
            </a:r>
          </a:p>
          <a:p>
            <a:r>
              <a:rPr lang="en-US" dirty="0"/>
              <a:t>Step-down transformers reduce voltage (transmission </a:t>
            </a:r>
            <a:r>
              <a:rPr lang="en-US" dirty="0">
                <a:sym typeface="Wingdings" panose="05000000000000000000" pitchFamily="2" charset="2"/>
              </a:rPr>
              <a:t> distribution)</a:t>
            </a:r>
            <a:endParaRPr lang="en-US" dirty="0"/>
          </a:p>
          <a:p>
            <a:r>
              <a:rPr lang="en-US" dirty="0"/>
              <a:t>Solar and wind plants are connected directly to the distribution grid</a:t>
            </a:r>
          </a:p>
          <a:p>
            <a:endParaRPr lang="en-US" dirty="0"/>
          </a:p>
        </p:txBody>
      </p:sp>
      <p:sp>
        <p:nvSpPr>
          <p:cNvPr id="75" name="Rectangle 74">
            <a:extLst>
              <a:ext uri="{FF2B5EF4-FFF2-40B4-BE49-F238E27FC236}">
                <a16:creationId xmlns:a16="http://schemas.microsoft.com/office/drawing/2014/main" id="{88AA064E-5F6E-4024-BC28-EDDC3DFC7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03B29638-4838-4B9B-B9DB-96E542BAF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7870EED8-D019-4F3E-99E4-B7AC3EA3CAEB}"/>
              </a:ext>
            </a:extLst>
          </p:cNvPr>
          <p:cNvSpPr>
            <a:spLocks noGrp="1"/>
          </p:cNvSpPr>
          <p:nvPr>
            <p:ph type="sldNum" sz="quarter" idx="12"/>
          </p:nvPr>
        </p:nvSpPr>
        <p:spPr>
          <a:xfrm>
            <a:off x="9900458" y="6459785"/>
            <a:ext cx="1312025" cy="365125"/>
          </a:xfrm>
        </p:spPr>
        <p:txBody>
          <a:bodyPr>
            <a:normAutofit/>
          </a:bodyPr>
          <a:lstStyle/>
          <a:p>
            <a:pPr>
              <a:spcAft>
                <a:spcPts val="600"/>
              </a:spcAft>
            </a:pPr>
            <a:fld id="{5F542DB0-94FD-4CDB-BCE2-4E35E16671AA}" type="slidenum">
              <a:rPr lang="en-US" smtClean="0"/>
              <a:pPr>
                <a:spcAft>
                  <a:spcPts val="600"/>
                </a:spcAft>
              </a:pPr>
              <a:t>9</a:t>
            </a:fld>
            <a:endParaRPr lang="en-US" dirty="0"/>
          </a:p>
        </p:txBody>
      </p:sp>
      <p:sp>
        <p:nvSpPr>
          <p:cNvPr id="10" name="TextBox 9">
            <a:extLst>
              <a:ext uri="{FF2B5EF4-FFF2-40B4-BE49-F238E27FC236}">
                <a16:creationId xmlns:a16="http://schemas.microsoft.com/office/drawing/2014/main" id="{D74B5E33-C55A-4468-A23D-9D70DA24E503}"/>
              </a:ext>
            </a:extLst>
          </p:cNvPr>
          <p:cNvSpPr txBox="1"/>
          <p:nvPr/>
        </p:nvSpPr>
        <p:spPr>
          <a:xfrm>
            <a:off x="4822510" y="6454357"/>
            <a:ext cx="2546979" cy="369332"/>
          </a:xfrm>
          <a:prstGeom prst="rect">
            <a:avLst/>
          </a:prstGeom>
          <a:noFill/>
        </p:spPr>
        <p:txBody>
          <a:bodyPr wrap="none" rtlCol="0">
            <a:spAutoFit/>
          </a:bodyPr>
          <a:lstStyle/>
          <a:p>
            <a:r>
              <a:rPr lang="en-US" dirty="0"/>
              <a:t>Image source: Wikipedia</a:t>
            </a:r>
          </a:p>
        </p:txBody>
      </p:sp>
    </p:spTree>
    <p:extLst>
      <p:ext uri="{BB962C8B-B14F-4D97-AF65-F5344CB8AC3E}">
        <p14:creationId xmlns:p14="http://schemas.microsoft.com/office/powerpoint/2010/main" val="313358715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3706</TotalTime>
  <Words>3240</Words>
  <Application>Microsoft Office PowerPoint</Application>
  <PresentationFormat>Widescreen</PresentationFormat>
  <Paragraphs>357</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Arial</vt:lpstr>
      <vt:lpstr>Calibri</vt:lpstr>
      <vt:lpstr>Calibri Light</vt:lpstr>
      <vt:lpstr>Georgia</vt:lpstr>
      <vt:lpstr>Wingdings</vt:lpstr>
      <vt:lpstr>Retrospect</vt:lpstr>
      <vt:lpstr>IoT and Big Data in Energy</vt:lpstr>
      <vt:lpstr>Outline</vt:lpstr>
      <vt:lpstr>The Traditional Power Grid - Simplified</vt:lpstr>
      <vt:lpstr>Generation 1/2</vt:lpstr>
      <vt:lpstr>Generation 2/2</vt:lpstr>
      <vt:lpstr>New RES record in Greece!</vt:lpstr>
      <vt:lpstr>Transmission</vt:lpstr>
      <vt:lpstr>Distribution</vt:lpstr>
      <vt:lpstr>Energy grid in detail</vt:lpstr>
      <vt:lpstr>Why IoT in Energy?</vt:lpstr>
      <vt:lpstr>Quick notes on grid stability</vt:lpstr>
      <vt:lpstr>The Smart Grid Concept</vt:lpstr>
      <vt:lpstr>Big data sources in Energy</vt:lpstr>
      <vt:lpstr>Smart Grid Components</vt:lpstr>
      <vt:lpstr>L0 (Field Level)</vt:lpstr>
      <vt:lpstr>L1 (Direct Control) </vt:lpstr>
      <vt:lpstr>L2 (Plant Supervision)</vt:lpstr>
      <vt:lpstr>Legacy vs Modern Supervision Systems</vt:lpstr>
      <vt:lpstr>L1 (Direct Control) / PLCs</vt:lpstr>
      <vt:lpstr>L1 (Direct Control) / RTUs</vt:lpstr>
      <vt:lpstr>Wide Area Measurement Systems</vt:lpstr>
      <vt:lpstr>Phasor Measurement Units</vt:lpstr>
      <vt:lpstr>Phasor Data Concentrators (PDCs)</vt:lpstr>
      <vt:lpstr>Self-healing with PMUs/PDCs</vt:lpstr>
      <vt:lpstr>Advanced Metering Infrastructure</vt:lpstr>
      <vt:lpstr>Advanced Metering Infrastructure</vt:lpstr>
      <vt:lpstr>Communications in Energy / Fieldbus</vt:lpstr>
      <vt:lpstr>Connecting </vt:lpstr>
      <vt:lpstr>Industrial Ethernet</vt:lpstr>
      <vt:lpstr>SG Protocols</vt:lpstr>
      <vt:lpstr>Big Data in Energy</vt:lpstr>
      <vt:lpstr>Anomaly Detection in Smart Grid 1/2</vt:lpstr>
      <vt:lpstr>Anomaly Detection in Smart Grid 2/2</vt:lpstr>
      <vt:lpstr>Visualisation and grid situational awareness 1/2</vt:lpstr>
      <vt:lpstr>Visualisation and grid situational awareness 2/2</vt:lpstr>
      <vt:lpstr>Proactive intervention</vt:lpstr>
      <vt:lpstr>Research on big-data driven smart grid management</vt:lpstr>
      <vt:lpstr>How IoT is Transforming the Energy Industry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Communications and Orchestration</dc:title>
  <dc:creator>Christos Dalamagkas</dc:creator>
  <cp:lastModifiedBy>Christos Dalamagkas</cp:lastModifiedBy>
  <cp:revision>33</cp:revision>
  <dcterms:created xsi:type="dcterms:W3CDTF">2020-11-09T23:23:47Z</dcterms:created>
  <dcterms:modified xsi:type="dcterms:W3CDTF">2021-05-18T14:10:45Z</dcterms:modified>
</cp:coreProperties>
</file>